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6" r:id="rId8"/>
    <p:sldId id="268" r:id="rId9"/>
    <p:sldId id="269" r:id="rId10"/>
    <p:sldId id="271" r:id="rId11"/>
    <p:sldId id="276" r:id="rId12"/>
    <p:sldId id="262" r:id="rId13"/>
    <p:sldId id="275" r:id="rId14"/>
    <p:sldId id="265" r:id="rId15"/>
    <p:sldId id="270" r:id="rId16"/>
    <p:sldId id="273" r:id="rId17"/>
    <p:sldId id="274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FF4A38"/>
    <a:srgbClr val="FF65FF"/>
    <a:srgbClr val="C27A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445"/>
    <p:restoredTop sz="66901"/>
  </p:normalViewPr>
  <p:slideViewPr>
    <p:cSldViewPr snapToGrid="0" snapToObjects="1">
      <p:cViewPr varScale="1">
        <p:scale>
          <a:sx n="80" d="100"/>
          <a:sy n="80" d="100"/>
        </p:scale>
        <p:origin x="1640" y="184"/>
      </p:cViewPr>
      <p:guideLst/>
    </p:cSldViewPr>
  </p:slideViewPr>
  <p:notesTextViewPr>
    <p:cViewPr>
      <p:scale>
        <a:sx n="135" d="100"/>
        <a:sy n="13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0034E0-C77D-474A-9B42-AA9A4CB6F618}" type="datetimeFigureOut">
              <a:rPr lang="en-US" smtClean="0"/>
              <a:t>5/17/21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D83B34-1711-2047-A1F2-12179831D8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2171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D83B34-1711-2047-A1F2-12179831D84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6282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D83B34-1711-2047-A1F2-12179831D84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1378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D83B34-1711-2047-A1F2-12179831D84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3683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D83B34-1711-2047-A1F2-12179831D84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7708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D83B34-1711-2047-A1F2-12179831D84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3624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D83B34-1711-2047-A1F2-12179831D84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4343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D83B34-1711-2047-A1F2-12179831D84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8290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D83B34-1711-2047-A1F2-12179831D84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4744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D83B34-1711-2047-A1F2-12179831D84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731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D83B34-1711-2047-A1F2-12179831D84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4868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D83B34-1711-2047-A1F2-12179831D84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7908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D83B34-1711-2047-A1F2-12179831D84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00553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D83B34-1711-2047-A1F2-12179831D84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66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D83B34-1711-2047-A1F2-12179831D84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141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D83B34-1711-2047-A1F2-12179831D84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0274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D83B34-1711-2047-A1F2-12179831D84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5769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D83B34-1711-2047-A1F2-12179831D84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2691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1386A9-6F0A-E741-A3D4-B7EA5482E1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81361A-9C27-A444-86AF-7AFD925A13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E847E9-F62A-C74B-AFEF-E5D6CF9BC1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CF5FAE-8A22-CB41-B76C-C3C77EB8CE42}" type="datetimeFigureOut">
              <a:rPr lang="en-US" smtClean="0"/>
              <a:t>5/17/21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E516A2-51A6-5944-A66F-2150D02C8F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4EACDB-BFBB-3847-AAA5-9EB23AEE02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2596F-8E79-AC43-8852-F6AAACAB1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2230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51A41F-C68B-E748-BB99-B49646356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76F4665-5A2D-4142-999F-D8DA07BA5C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BC37C7-97C5-4647-9AFC-E4912F3336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CF5FAE-8A22-CB41-B76C-C3C77EB8CE42}" type="datetimeFigureOut">
              <a:rPr lang="en-US" smtClean="0"/>
              <a:t>5/17/21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FB36CA-40F8-154E-9156-CD1229161A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08D1B6-1060-2643-90AF-345B2FFF2F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2596F-8E79-AC43-8852-F6AAACAB1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2499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9BB4AED-BD98-9347-84C4-BF17206663E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F8219CB-3366-2645-B875-5638A68A84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76A394-7CB4-A44E-9156-B92422F76D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CF5FAE-8A22-CB41-B76C-C3C77EB8CE42}" type="datetimeFigureOut">
              <a:rPr lang="en-US" smtClean="0"/>
              <a:t>5/17/21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605BA9-FF52-594A-BF12-6A364AD9CC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7CCC55-E98A-F941-89EA-DC2FD26C3C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2596F-8E79-AC43-8852-F6AAACAB1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3534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92B50B-2709-5540-B6EA-6CEB5DB2F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A156B0-2C2C-6A4E-AE7C-2B67C3A3AF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5D9C80-2A41-B241-A8B0-80B903371F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CF5FAE-8A22-CB41-B76C-C3C77EB8CE42}" type="datetimeFigureOut">
              <a:rPr lang="en-US" smtClean="0"/>
              <a:t>5/17/21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C4A6FB-19FD-6846-BA09-ACC448F9C4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541072-1AC0-E045-9E44-BDC676B5CB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2596F-8E79-AC43-8852-F6AAACAB1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1762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D8E5C2-1044-3644-B7C5-531B8DEBB6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5B70ED-20D0-724E-9E02-14F2170660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AA00A2-51FC-414D-8A3E-F01A43E796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CF5FAE-8A22-CB41-B76C-C3C77EB8CE42}" type="datetimeFigureOut">
              <a:rPr lang="en-US" smtClean="0"/>
              <a:t>5/17/21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87949C-82D8-C243-B2A4-D8E2CD52CA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681FD9-9527-BC4F-9A2D-CA213AF7AA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2596F-8E79-AC43-8852-F6AAACAB1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6198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30B9B-8D00-A144-B293-3BE8A8B14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908062-1A67-8047-A480-B348810845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78CF05-8593-3349-A3D3-BE48697751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342023-730B-B446-B4FA-E9ACCE0FA2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CF5FAE-8A22-CB41-B76C-C3C77EB8CE42}" type="datetimeFigureOut">
              <a:rPr lang="en-US" smtClean="0"/>
              <a:t>5/17/21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0764A8-727C-CA42-9534-F059493406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11B6DE-C1C0-D24F-8DE5-2C2DF56F13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2596F-8E79-AC43-8852-F6AAACAB1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2435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30807D-FE99-7E4B-BAFF-FB395E3C42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DE4695-2E80-6E4E-8A0A-61425375C1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F4B4DA-7BC9-374B-A133-BA75D08A34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82DCBB-D660-2140-A508-1F2A3BEA5A7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5CF6015-0902-7D44-84D6-8FFC87F60A0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332294E-8D33-A44E-BD51-53A2D7681B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CF5FAE-8A22-CB41-B76C-C3C77EB8CE42}" type="datetimeFigureOut">
              <a:rPr lang="en-US" smtClean="0"/>
              <a:t>5/17/21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03EDC59-A929-3A45-9A8A-98F168EB47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4557DD0-D9AF-1D47-B857-9865E45D99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2596F-8E79-AC43-8852-F6AAACAB1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9661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5AF4E-425E-934C-B2B8-64FA3D70B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18D37D8-05D8-4842-8937-BC42B3375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CF5FAE-8A22-CB41-B76C-C3C77EB8CE42}" type="datetimeFigureOut">
              <a:rPr lang="en-US" smtClean="0"/>
              <a:t>5/17/21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9CAC6A-B1E7-7448-BC64-F42943D1FC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275753-F272-0D4F-A13B-8D24BF69AE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2596F-8E79-AC43-8852-F6AAACAB1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368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AC7F32D-8FF6-DE4A-9468-0060030CDC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CF5FAE-8A22-CB41-B76C-C3C77EB8CE42}" type="datetimeFigureOut">
              <a:rPr lang="en-US" smtClean="0"/>
              <a:t>5/17/21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B986E6-5BC5-4B4D-9D12-04D7632140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F3692A-B168-6C48-9087-799F3BE875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2596F-8E79-AC43-8852-F6AAACAB1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6167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E540A-82C0-FA40-85F3-3EECD21118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E3D018-43FF-714C-9C0F-F3359C3816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7904D4-06D2-E741-B2B5-625E5D6A74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3F230A-DB91-AF4E-A8DF-0CDA1EE687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CF5FAE-8A22-CB41-B76C-C3C77EB8CE42}" type="datetimeFigureOut">
              <a:rPr lang="en-US" smtClean="0"/>
              <a:t>5/17/21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B2C2FB-FC3F-6C47-B7FE-7641D94E46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17EE8-1564-C64A-AA8A-63209CEF2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2596F-8E79-AC43-8852-F6AAACAB1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9877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6EB8CB-066D-EA46-BC6F-1BA1360732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1C76451-1F19-514B-9921-755272AFC65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5390FA-7FB7-B447-BB69-770DC942D0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862C29-3D0C-2040-9C5A-9246B2BE4A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CF5FAE-8A22-CB41-B76C-C3C77EB8CE42}" type="datetimeFigureOut">
              <a:rPr lang="en-US" smtClean="0"/>
              <a:t>5/17/21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7CADD7-E26F-1847-B685-E622F9E558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7E893A-487A-FF4B-B222-653B2842F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2596F-8E79-AC43-8852-F6AAACAB1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642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EF3801F-3A1B-634B-A22E-375A1B2BF7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A409B7-09D2-4543-AE66-98CDDB8D31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A0CE26-E44E-C546-8545-24DACD04E6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CF5FAE-8A22-CB41-B76C-C3C77EB8CE42}" type="datetimeFigureOut">
              <a:rPr lang="en-US" smtClean="0"/>
              <a:t>5/17/21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277704-8EE7-074C-A453-C21778F4D6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CA0DCB-451F-0D45-90EB-C893A51A54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02596F-8E79-AC43-8852-F6AAACAB1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5746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2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BF4DF2C-F028-4921-9C23-41303F650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58B3569-73B2-4D05-8E95-886A6EE17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0A24B0-A944-064B-A06F-F12305AB2D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" y="1598246"/>
            <a:ext cx="4412419" cy="3626217"/>
          </a:xfrm>
        </p:spPr>
        <p:txBody>
          <a:bodyPr anchor="t">
            <a:normAutofit/>
          </a:bodyPr>
          <a:lstStyle/>
          <a:p>
            <a:pPr algn="r"/>
            <a:endParaRPr lang="en-US" sz="8000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A4209F6-DBFE-4A41-BC20-CAAE862FCB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200" y="5350213"/>
            <a:ext cx="4412417" cy="1031537"/>
          </a:xfrm>
        </p:spPr>
        <p:txBody>
          <a:bodyPr>
            <a:normAutofit/>
          </a:bodyPr>
          <a:lstStyle/>
          <a:p>
            <a:pPr algn="r"/>
            <a:endParaRPr lang="en-US" sz="3200">
              <a:solidFill>
                <a:srgbClr val="FFFFFF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47322" y="1589368"/>
            <a:ext cx="0" cy="5259754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92B7B61-D701-474B-AE8F-EA238B550A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512034" y="1267063"/>
            <a:ext cx="368480" cy="519967"/>
            <a:chOff x="11512034" y="1267063"/>
            <a:chExt cx="368480" cy="519967"/>
          </a:xfrm>
          <a:solidFill>
            <a:srgbClr val="FFFFFF"/>
          </a:solidFill>
        </p:grpSpPr>
        <p:sp>
          <p:nvSpPr>
            <p:cNvPr id="16" name="Graphic 17">
              <a:extLst>
                <a:ext uri="{FF2B5EF4-FFF2-40B4-BE49-F238E27FC236}">
                  <a16:creationId xmlns:a16="http://schemas.microsoft.com/office/drawing/2014/main" id="{B71758F4-3F46-45DA-8AC5-4E508DA080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12034" y="1267063"/>
              <a:ext cx="139037" cy="139039"/>
            </a:xfrm>
            <a:custGeom>
              <a:avLst/>
              <a:gdLst>
                <a:gd name="connsiteX0" fmla="*/ 129600 w 139037"/>
                <a:gd name="connsiteY0" fmla="*/ 60082 h 139039"/>
                <a:gd name="connsiteX1" fmla="*/ 78955 w 139037"/>
                <a:gd name="connsiteY1" fmla="*/ 60082 h 139039"/>
                <a:gd name="connsiteX2" fmla="*/ 78955 w 139037"/>
                <a:gd name="connsiteY2" fmla="*/ 9437 h 139039"/>
                <a:gd name="connsiteX3" fmla="*/ 69519 w 139037"/>
                <a:gd name="connsiteY3" fmla="*/ 0 h 139039"/>
                <a:gd name="connsiteX4" fmla="*/ 60082 w 139037"/>
                <a:gd name="connsiteY4" fmla="*/ 9437 h 139039"/>
                <a:gd name="connsiteX5" fmla="*/ 60082 w 139037"/>
                <a:gd name="connsiteY5" fmla="*/ 60082 h 139039"/>
                <a:gd name="connsiteX6" fmla="*/ 9437 w 139037"/>
                <a:gd name="connsiteY6" fmla="*/ 60082 h 139039"/>
                <a:gd name="connsiteX7" fmla="*/ 0 w 139037"/>
                <a:gd name="connsiteY7" fmla="*/ 69520 h 139039"/>
                <a:gd name="connsiteX8" fmla="*/ 9437 w 139037"/>
                <a:gd name="connsiteY8" fmla="*/ 78957 h 139039"/>
                <a:gd name="connsiteX9" fmla="*/ 60082 w 139037"/>
                <a:gd name="connsiteY9" fmla="*/ 78957 h 139039"/>
                <a:gd name="connsiteX10" fmla="*/ 60082 w 139037"/>
                <a:gd name="connsiteY10" fmla="*/ 129602 h 139039"/>
                <a:gd name="connsiteX11" fmla="*/ 69519 w 139037"/>
                <a:gd name="connsiteY11" fmla="*/ 139039 h 139039"/>
                <a:gd name="connsiteX12" fmla="*/ 78955 w 139037"/>
                <a:gd name="connsiteY12" fmla="*/ 129602 h 139039"/>
                <a:gd name="connsiteX13" fmla="*/ 78955 w 139037"/>
                <a:gd name="connsiteY13" fmla="*/ 78957 h 139039"/>
                <a:gd name="connsiteX14" fmla="*/ 129600 w 139037"/>
                <a:gd name="connsiteY14" fmla="*/ 78957 h 139039"/>
                <a:gd name="connsiteX15" fmla="*/ 139037 w 139037"/>
                <a:gd name="connsiteY15" fmla="*/ 69520 h 139039"/>
                <a:gd name="connsiteX16" fmla="*/ 129600 w 139037"/>
                <a:gd name="connsiteY16" fmla="*/ 60082 h 139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7" h="139039">
                  <a:moveTo>
                    <a:pt x="129600" y="60082"/>
                  </a:moveTo>
                  <a:lnTo>
                    <a:pt x="78955" y="60082"/>
                  </a:lnTo>
                  <a:lnTo>
                    <a:pt x="78955" y="9437"/>
                  </a:lnTo>
                  <a:cubicBezTo>
                    <a:pt x="78955" y="4225"/>
                    <a:pt x="74730" y="0"/>
                    <a:pt x="69519" y="0"/>
                  </a:cubicBezTo>
                  <a:cubicBezTo>
                    <a:pt x="64307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8"/>
                    <a:pt x="0" y="69520"/>
                  </a:cubicBezTo>
                  <a:cubicBezTo>
                    <a:pt x="0" y="74731"/>
                    <a:pt x="4225" y="78957"/>
                    <a:pt x="9437" y="78957"/>
                  </a:cubicBezTo>
                  <a:lnTo>
                    <a:pt x="60082" y="78957"/>
                  </a:lnTo>
                  <a:lnTo>
                    <a:pt x="60082" y="129602"/>
                  </a:lnTo>
                  <a:cubicBezTo>
                    <a:pt x="60082" y="134814"/>
                    <a:pt x="64307" y="139039"/>
                    <a:pt x="69519" y="139039"/>
                  </a:cubicBezTo>
                  <a:cubicBezTo>
                    <a:pt x="74730" y="139039"/>
                    <a:pt x="78955" y="134814"/>
                    <a:pt x="78955" y="129602"/>
                  </a:cubicBezTo>
                  <a:lnTo>
                    <a:pt x="78955" y="78957"/>
                  </a:lnTo>
                  <a:lnTo>
                    <a:pt x="129600" y="78957"/>
                  </a:lnTo>
                  <a:cubicBezTo>
                    <a:pt x="134812" y="78957"/>
                    <a:pt x="139037" y="74731"/>
                    <a:pt x="139037" y="69520"/>
                  </a:cubicBezTo>
                  <a:cubicBezTo>
                    <a:pt x="139037" y="64308"/>
                    <a:pt x="134812" y="60082"/>
                    <a:pt x="129600" y="60082"/>
                  </a:cubicBezTo>
                  <a:close/>
                </a:path>
              </a:pathLst>
            </a:custGeom>
            <a:grpFill/>
            <a:ln w="6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7" name="Graphic 21">
              <a:extLst>
                <a:ext uri="{FF2B5EF4-FFF2-40B4-BE49-F238E27FC236}">
                  <a16:creationId xmlns:a16="http://schemas.microsoft.com/office/drawing/2014/main" id="{8D61482F-F3C5-4D66-8C5D-C6BBE3E127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752801" y="1659316"/>
              <a:ext cx="127713" cy="127714"/>
            </a:xfrm>
            <a:custGeom>
              <a:avLst/>
              <a:gdLst>
                <a:gd name="connsiteX0" fmla="*/ 63857 w 127713"/>
                <a:gd name="connsiteY0" fmla="*/ 18874 h 127714"/>
                <a:gd name="connsiteX1" fmla="*/ 108839 w 127713"/>
                <a:gd name="connsiteY1" fmla="*/ 63857 h 127714"/>
                <a:gd name="connsiteX2" fmla="*/ 63857 w 127713"/>
                <a:gd name="connsiteY2" fmla="*/ 108840 h 127714"/>
                <a:gd name="connsiteX3" fmla="*/ 18874 w 127713"/>
                <a:gd name="connsiteY3" fmla="*/ 63857 h 127714"/>
                <a:gd name="connsiteX4" fmla="*/ 63857 w 127713"/>
                <a:gd name="connsiteY4" fmla="*/ 18874 h 127714"/>
                <a:gd name="connsiteX5" fmla="*/ 63857 w 127713"/>
                <a:gd name="connsiteY5" fmla="*/ 0 h 127714"/>
                <a:gd name="connsiteX6" fmla="*/ 0 w 127713"/>
                <a:gd name="connsiteY6" fmla="*/ 63857 h 127714"/>
                <a:gd name="connsiteX7" fmla="*/ 63857 w 127713"/>
                <a:gd name="connsiteY7" fmla="*/ 127714 h 127714"/>
                <a:gd name="connsiteX8" fmla="*/ 127713 w 127713"/>
                <a:gd name="connsiteY8" fmla="*/ 63857 h 127714"/>
                <a:gd name="connsiteX9" fmla="*/ 63857 w 127713"/>
                <a:gd name="connsiteY9" fmla="*/ 0 h 127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3" h="127714">
                  <a:moveTo>
                    <a:pt x="63857" y="18874"/>
                  </a:moveTo>
                  <a:cubicBezTo>
                    <a:pt x="88700" y="18874"/>
                    <a:pt x="108839" y="39014"/>
                    <a:pt x="108839" y="63857"/>
                  </a:cubicBezTo>
                  <a:cubicBezTo>
                    <a:pt x="108839" y="88700"/>
                    <a:pt x="88700" y="108840"/>
                    <a:pt x="63857" y="108840"/>
                  </a:cubicBezTo>
                  <a:cubicBezTo>
                    <a:pt x="39013" y="108840"/>
                    <a:pt x="18874" y="88700"/>
                    <a:pt x="18874" y="63857"/>
                  </a:cubicBezTo>
                  <a:cubicBezTo>
                    <a:pt x="18898" y="39024"/>
                    <a:pt x="39023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4"/>
                    <a:pt x="63857" y="127714"/>
                  </a:cubicBezTo>
                  <a:cubicBezTo>
                    <a:pt x="99124" y="127714"/>
                    <a:pt x="127713" y="99124"/>
                    <a:pt x="127713" y="63857"/>
                  </a:cubicBezTo>
                  <a:cubicBezTo>
                    <a:pt x="127713" y="28590"/>
                    <a:pt x="99124" y="0"/>
                    <a:pt x="63857" y="0"/>
                  </a:cubicBezTo>
                  <a:close/>
                </a:path>
              </a:pathLst>
            </a:custGeom>
            <a:grpFill/>
            <a:ln w="6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</p:grpSp>
      <p:pic>
        <p:nvPicPr>
          <p:cNvPr id="12" name="videoplayback.mp4" descr="videoplayback.mp4">
            <a:hlinkClick r:id="" action="ppaction://media"/>
            <a:extLst>
              <a:ext uri="{FF2B5EF4-FFF2-40B4-BE49-F238E27FC236}">
                <a16:creationId xmlns:a16="http://schemas.microsoft.com/office/drawing/2014/main" id="{10695BAD-26B2-0241-B524-AE3F8CBC715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245582"/>
            <a:ext cx="12192000" cy="6797971"/>
          </a:xfrm>
          <a:prstGeom prst="rect">
            <a:avLst/>
          </a:prstGeom>
        </p:spPr>
      </p:pic>
      <p:sp>
        <p:nvSpPr>
          <p:cNvPr id="22" name="Title 1">
            <a:extLst>
              <a:ext uri="{FF2B5EF4-FFF2-40B4-BE49-F238E27FC236}">
                <a16:creationId xmlns:a16="http://schemas.microsoft.com/office/drawing/2014/main" id="{E4BD8A69-F1DB-E149-8DD1-6D65BBD489BD}"/>
              </a:ext>
            </a:extLst>
          </p:cNvPr>
          <p:cNvSpPr txBox="1">
            <a:spLocks/>
          </p:cNvSpPr>
          <p:nvPr/>
        </p:nvSpPr>
        <p:spPr>
          <a:xfrm>
            <a:off x="2215833" y="1016890"/>
            <a:ext cx="5619054" cy="48490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b="1" dirty="0">
                <a:latin typeface="Segoe Print" panose="02000800000000000000" pitchFamily="2" charset="0"/>
              </a:rPr>
              <a:t>Hobby</a:t>
            </a:r>
            <a:br>
              <a:rPr lang="en-US" b="1" dirty="0">
                <a:latin typeface="Segoe Print" panose="02000800000000000000" pitchFamily="2" charset="0"/>
              </a:rPr>
            </a:br>
            <a:r>
              <a:rPr lang="en-US" b="1" dirty="0">
                <a:latin typeface="Segoe Print" panose="02000800000000000000" pitchFamily="2" charset="0"/>
              </a:rPr>
              <a:t>Web</a:t>
            </a:r>
            <a:br>
              <a:rPr lang="en-US" b="1" dirty="0">
                <a:latin typeface="Segoe Print" panose="02000800000000000000" pitchFamily="2" charset="0"/>
              </a:rPr>
            </a:br>
            <a:r>
              <a:rPr lang="en-US" b="1" dirty="0">
                <a:latin typeface="Segoe Print" panose="02000800000000000000" pitchFamily="2" charset="0"/>
              </a:rPr>
              <a:t>Application</a:t>
            </a: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88F828E6-9312-B543-818F-0E2CD5352DB1}"/>
              </a:ext>
            </a:extLst>
          </p:cNvPr>
          <p:cNvSpPr txBox="1">
            <a:spLocks/>
          </p:cNvSpPr>
          <p:nvPr/>
        </p:nvSpPr>
        <p:spPr>
          <a:xfrm>
            <a:off x="2330555" y="1038899"/>
            <a:ext cx="5619054" cy="48490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b="1" dirty="0">
                <a:solidFill>
                  <a:srgbClr val="FFFFFF"/>
                </a:solidFill>
                <a:latin typeface="Segoe Print" panose="02000800000000000000" pitchFamily="2" charset="0"/>
              </a:rPr>
              <a:t>Hobby</a:t>
            </a:r>
            <a:br>
              <a:rPr lang="en-US" b="1" dirty="0">
                <a:solidFill>
                  <a:srgbClr val="FFFFFF"/>
                </a:solidFill>
                <a:latin typeface="Segoe Print" panose="02000800000000000000" pitchFamily="2" charset="0"/>
              </a:rPr>
            </a:br>
            <a:r>
              <a:rPr lang="en-US" b="1" dirty="0">
                <a:solidFill>
                  <a:srgbClr val="FFFFFF"/>
                </a:solidFill>
                <a:latin typeface="Segoe Print" panose="02000800000000000000" pitchFamily="2" charset="0"/>
              </a:rPr>
              <a:t>Web</a:t>
            </a:r>
            <a:br>
              <a:rPr lang="en-US" b="1" dirty="0">
                <a:solidFill>
                  <a:srgbClr val="FFFFFF"/>
                </a:solidFill>
                <a:latin typeface="Segoe Print" panose="02000800000000000000" pitchFamily="2" charset="0"/>
              </a:rPr>
            </a:br>
            <a:r>
              <a:rPr lang="en-US" b="1" dirty="0">
                <a:solidFill>
                  <a:srgbClr val="FFFFFF"/>
                </a:solidFill>
                <a:latin typeface="Segoe Print" panose="02000800000000000000" pitchFamily="2" charset="0"/>
              </a:rPr>
              <a:t>Application</a:t>
            </a: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D6667C85-6B3B-3844-8656-8E9A3639D21F}"/>
              </a:ext>
            </a:extLst>
          </p:cNvPr>
          <p:cNvSpPr txBox="1">
            <a:spLocks/>
          </p:cNvSpPr>
          <p:nvPr/>
        </p:nvSpPr>
        <p:spPr>
          <a:xfrm>
            <a:off x="2731952" y="5534670"/>
            <a:ext cx="4809749" cy="10777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3600" b="1" i="1" dirty="0">
                <a:latin typeface="Brush Script MT" panose="03060802040406070304" pitchFamily="66" charset="-122"/>
                <a:ea typeface="Brush Script MT" panose="03060802040406070304" pitchFamily="66" charset="-122"/>
                <a:cs typeface="Brush Script MT" panose="03060802040406070304" pitchFamily="66" charset="-122"/>
              </a:rPr>
              <a:t>Usman Sajid</a:t>
            </a:r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E4256E61-8F3F-7443-B63C-000CBDE1F2C0}"/>
              </a:ext>
            </a:extLst>
          </p:cNvPr>
          <p:cNvSpPr txBox="1">
            <a:spLocks/>
          </p:cNvSpPr>
          <p:nvPr/>
        </p:nvSpPr>
        <p:spPr>
          <a:xfrm>
            <a:off x="2798820" y="5552743"/>
            <a:ext cx="4809749" cy="10777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3600" b="1" i="1" dirty="0">
                <a:solidFill>
                  <a:srgbClr val="FFFFFF"/>
                </a:solidFill>
                <a:latin typeface="Brush Script MT" panose="03060802040406070304" pitchFamily="66" charset="-122"/>
                <a:ea typeface="Brush Script MT" panose="03060802040406070304" pitchFamily="66" charset="-122"/>
                <a:cs typeface="Brush Script MT" panose="03060802040406070304" pitchFamily="66" charset="-122"/>
              </a:rPr>
              <a:t>Usman Sajid</a:t>
            </a:r>
          </a:p>
        </p:txBody>
      </p:sp>
      <p:pic>
        <p:nvPicPr>
          <p:cNvPr id="30" name="Picture 29" descr="A picture containing shape&#10;&#10;Description automatically generated">
            <a:extLst>
              <a:ext uri="{FF2B5EF4-FFF2-40B4-BE49-F238E27FC236}">
                <a16:creationId xmlns:a16="http://schemas.microsoft.com/office/drawing/2014/main" id="{ED15C38E-A9B0-F941-A271-98E8F93336E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502" b="2"/>
          <a:stretch/>
        </p:blipFill>
        <p:spPr>
          <a:xfrm>
            <a:off x="6744154" y="4579924"/>
            <a:ext cx="998534" cy="998534"/>
          </a:xfrm>
          <a:custGeom>
            <a:avLst/>
            <a:gdLst/>
            <a:ahLst/>
            <a:cxnLst/>
            <a:rect l="l" t="t" r="r" b="b"/>
            <a:pathLst>
              <a:path w="2813056" h="2813056">
                <a:moveTo>
                  <a:pt x="1406528" y="0"/>
                </a:moveTo>
                <a:cubicBezTo>
                  <a:pt x="2183332" y="0"/>
                  <a:pt x="2813056" y="629724"/>
                  <a:pt x="2813056" y="1406528"/>
                </a:cubicBezTo>
                <a:cubicBezTo>
                  <a:pt x="2813056" y="2183332"/>
                  <a:pt x="2183332" y="2813056"/>
                  <a:pt x="1406528" y="2813056"/>
                </a:cubicBezTo>
                <a:cubicBezTo>
                  <a:pt x="629724" y="2813056"/>
                  <a:pt x="0" y="2183332"/>
                  <a:pt x="0" y="1406528"/>
                </a:cubicBezTo>
                <a:cubicBezTo>
                  <a:pt x="0" y="629724"/>
                  <a:pt x="629724" y="0"/>
                  <a:pt x="1406528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908943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00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F9CBE3F-79A8-4F8F-88D9-DAD03D0D28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E75F05-2D33-4F4C-A6C2-6E73A7FF6D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6639" y="1664348"/>
            <a:ext cx="9147940" cy="233723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600" kern="1200" dirty="0">
                <a:solidFill>
                  <a:srgbClr val="FFFFFF"/>
                </a:solidFill>
                <a:latin typeface="Segoe Print" panose="02000800000000000000" pitchFamily="2" charset="0"/>
              </a:rPr>
              <a:t>Demonstration</a:t>
            </a:r>
          </a:p>
        </p:txBody>
      </p:sp>
      <p:sp>
        <p:nvSpPr>
          <p:cNvPr id="10" name="Graphic 22">
            <a:extLst>
              <a:ext uri="{FF2B5EF4-FFF2-40B4-BE49-F238E27FC236}">
                <a16:creationId xmlns:a16="http://schemas.microsoft.com/office/drawing/2014/main" id="{508BEF50-7B1E-49A4-BC19-5F4F1D755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1869" y="2383077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rgbClr val="FFFFFF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2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24364" y="2265467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rgbClr val="FFFFFF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4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24834" y="253720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rgbClr val="FFFFFF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6" name="Graphic 21">
            <a:extLst>
              <a:ext uri="{FF2B5EF4-FFF2-40B4-BE49-F238E27FC236}">
                <a16:creationId xmlns:a16="http://schemas.microsoft.com/office/drawing/2014/main" id="{C39ADB8F-D187-49D7-BDCF-C1B6DC727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4053" y="2832967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rgbClr val="FFFFFF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8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72266" y="2803988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rgbClr val="FFFFFF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20" name="Graphic 23">
            <a:extLst>
              <a:ext uri="{FF2B5EF4-FFF2-40B4-BE49-F238E27FC236}">
                <a16:creationId xmlns:a16="http://schemas.microsoft.com/office/drawing/2014/main" id="{3FBAD350-5664-4811-A208-657FB882D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13405" y="3242499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rgbClr val="FFFFFF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831729"/>
            <a:ext cx="12188952" cy="0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A picture containing shape&#10;&#10;Description automatically generated">
            <a:extLst>
              <a:ext uri="{FF2B5EF4-FFF2-40B4-BE49-F238E27FC236}">
                <a16:creationId xmlns:a16="http://schemas.microsoft.com/office/drawing/2014/main" id="{F583353E-C941-D146-8A43-3E0F8179E0B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2" b="2"/>
          <a:stretch/>
        </p:blipFill>
        <p:spPr>
          <a:xfrm>
            <a:off x="10944298" y="424001"/>
            <a:ext cx="998534" cy="998534"/>
          </a:xfrm>
          <a:custGeom>
            <a:avLst/>
            <a:gdLst/>
            <a:ahLst/>
            <a:cxnLst/>
            <a:rect l="l" t="t" r="r" b="b"/>
            <a:pathLst>
              <a:path w="2813056" h="2813056">
                <a:moveTo>
                  <a:pt x="1406528" y="0"/>
                </a:moveTo>
                <a:cubicBezTo>
                  <a:pt x="2183332" y="0"/>
                  <a:pt x="2813056" y="629724"/>
                  <a:pt x="2813056" y="1406528"/>
                </a:cubicBezTo>
                <a:cubicBezTo>
                  <a:pt x="2813056" y="2183332"/>
                  <a:pt x="2183332" y="2813056"/>
                  <a:pt x="1406528" y="2813056"/>
                </a:cubicBezTo>
                <a:cubicBezTo>
                  <a:pt x="629724" y="2813056"/>
                  <a:pt x="0" y="2183332"/>
                  <a:pt x="0" y="1406528"/>
                </a:cubicBezTo>
                <a:cubicBezTo>
                  <a:pt x="0" y="629724"/>
                  <a:pt x="629724" y="0"/>
                  <a:pt x="1406528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3408748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472C551-D440-40DF-9260-BDB9AC4096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189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174A0E-0151-5249-BBAB-1F9D040BC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8" y="785892"/>
            <a:ext cx="6347918" cy="1008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600" kern="1200" dirty="0">
                <a:solidFill>
                  <a:srgbClr val="FFFFFF"/>
                </a:solidFill>
                <a:latin typeface="Segoe Print" panose="02000800000000000000" pitchFamily="2" charset="0"/>
              </a:rPr>
              <a:t>Testing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878" y="806470"/>
            <a:ext cx="8453437" cy="0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raphic 22">
            <a:extLst>
              <a:ext uri="{FF2B5EF4-FFF2-40B4-BE49-F238E27FC236}">
                <a16:creationId xmlns:a16="http://schemas.microsoft.com/office/drawing/2014/main" id="{508BEF50-7B1E-49A4-BC19-5F4F1D755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74340" y="1225788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rgbClr val="FFFFFF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4" name="Graphic 23">
            <a:extLst>
              <a:ext uri="{FF2B5EF4-FFF2-40B4-BE49-F238E27FC236}">
                <a16:creationId xmlns:a16="http://schemas.microsoft.com/office/drawing/2014/main" id="{3FBAD350-5664-4811-A208-657FB882D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34855" y="1685867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rgbClr val="FFFFFF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6" name="Graphic 21">
            <a:extLst>
              <a:ext uri="{FF2B5EF4-FFF2-40B4-BE49-F238E27FC236}">
                <a16:creationId xmlns:a16="http://schemas.microsoft.com/office/drawing/2014/main" id="{C39ADB8F-D187-49D7-BDCF-C1B6DC727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87962" y="2175690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rgbClr val="FFFFFF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pic>
        <p:nvPicPr>
          <p:cNvPr id="9" name="Picture 8" descr="A picture containing shape&#10;&#10;Description automatically generated">
            <a:extLst>
              <a:ext uri="{FF2B5EF4-FFF2-40B4-BE49-F238E27FC236}">
                <a16:creationId xmlns:a16="http://schemas.microsoft.com/office/drawing/2014/main" id="{26CE7CF4-7801-3D4E-A8A8-B5E7AA5A81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2" b="2"/>
          <a:stretch/>
        </p:blipFill>
        <p:spPr>
          <a:xfrm>
            <a:off x="10944298" y="424001"/>
            <a:ext cx="998534" cy="998534"/>
          </a:xfrm>
          <a:custGeom>
            <a:avLst/>
            <a:gdLst/>
            <a:ahLst/>
            <a:cxnLst/>
            <a:rect l="l" t="t" r="r" b="b"/>
            <a:pathLst>
              <a:path w="2813056" h="2813056">
                <a:moveTo>
                  <a:pt x="1406528" y="0"/>
                </a:moveTo>
                <a:cubicBezTo>
                  <a:pt x="2183332" y="0"/>
                  <a:pt x="2813056" y="629724"/>
                  <a:pt x="2813056" y="1406528"/>
                </a:cubicBezTo>
                <a:cubicBezTo>
                  <a:pt x="2813056" y="2183332"/>
                  <a:pt x="2183332" y="2813056"/>
                  <a:pt x="1406528" y="2813056"/>
                </a:cubicBezTo>
                <a:cubicBezTo>
                  <a:pt x="629724" y="2813056"/>
                  <a:pt x="0" y="2183332"/>
                  <a:pt x="0" y="1406528"/>
                </a:cubicBezTo>
                <a:cubicBezTo>
                  <a:pt x="0" y="629724"/>
                  <a:pt x="629724" y="0"/>
                  <a:pt x="1406528" y="0"/>
                </a:cubicBezTo>
                <a:close/>
              </a:path>
            </a:pathLst>
          </a:custGeom>
        </p:spPr>
      </p:pic>
      <p:pic>
        <p:nvPicPr>
          <p:cNvPr id="11" name="Picture 10" descr="Logo, company name&#10;&#10;Description automatically generated">
            <a:extLst>
              <a:ext uri="{FF2B5EF4-FFF2-40B4-BE49-F238E27FC236}">
                <a16:creationId xmlns:a16="http://schemas.microsoft.com/office/drawing/2014/main" id="{58F34707-300A-1142-8777-2BD2FFC966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6067" y="2171682"/>
            <a:ext cx="1444118" cy="732678"/>
          </a:xfrm>
          <a:custGeom>
            <a:avLst/>
            <a:gdLst>
              <a:gd name="connsiteX0" fmla="*/ 0 w 1444118"/>
              <a:gd name="connsiteY0" fmla="*/ 0 h 732678"/>
              <a:gd name="connsiteX1" fmla="*/ 481373 w 1444118"/>
              <a:gd name="connsiteY1" fmla="*/ 0 h 732678"/>
              <a:gd name="connsiteX2" fmla="*/ 991628 w 1444118"/>
              <a:gd name="connsiteY2" fmla="*/ 0 h 732678"/>
              <a:gd name="connsiteX3" fmla="*/ 1444118 w 1444118"/>
              <a:gd name="connsiteY3" fmla="*/ 0 h 732678"/>
              <a:gd name="connsiteX4" fmla="*/ 1444118 w 1444118"/>
              <a:gd name="connsiteY4" fmla="*/ 344359 h 732678"/>
              <a:gd name="connsiteX5" fmla="*/ 1444118 w 1444118"/>
              <a:gd name="connsiteY5" fmla="*/ 732678 h 732678"/>
              <a:gd name="connsiteX6" fmla="*/ 962745 w 1444118"/>
              <a:gd name="connsiteY6" fmla="*/ 732678 h 732678"/>
              <a:gd name="connsiteX7" fmla="*/ 466931 w 1444118"/>
              <a:gd name="connsiteY7" fmla="*/ 732678 h 732678"/>
              <a:gd name="connsiteX8" fmla="*/ 0 w 1444118"/>
              <a:gd name="connsiteY8" fmla="*/ 732678 h 732678"/>
              <a:gd name="connsiteX9" fmla="*/ 0 w 1444118"/>
              <a:gd name="connsiteY9" fmla="*/ 388319 h 732678"/>
              <a:gd name="connsiteX10" fmla="*/ 0 w 1444118"/>
              <a:gd name="connsiteY10" fmla="*/ 0 h 732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444118" h="732678" fill="none" extrusionOk="0">
                <a:moveTo>
                  <a:pt x="0" y="0"/>
                </a:moveTo>
                <a:cubicBezTo>
                  <a:pt x="143746" y="-44682"/>
                  <a:pt x="315622" y="14646"/>
                  <a:pt x="481373" y="0"/>
                </a:cubicBezTo>
                <a:cubicBezTo>
                  <a:pt x="647124" y="-14646"/>
                  <a:pt x="813280" y="57255"/>
                  <a:pt x="991628" y="0"/>
                </a:cubicBezTo>
                <a:cubicBezTo>
                  <a:pt x="1169977" y="-57255"/>
                  <a:pt x="1293437" y="41539"/>
                  <a:pt x="1444118" y="0"/>
                </a:cubicBezTo>
                <a:cubicBezTo>
                  <a:pt x="1449915" y="129765"/>
                  <a:pt x="1430166" y="211939"/>
                  <a:pt x="1444118" y="344359"/>
                </a:cubicBezTo>
                <a:cubicBezTo>
                  <a:pt x="1458070" y="476779"/>
                  <a:pt x="1437486" y="554871"/>
                  <a:pt x="1444118" y="732678"/>
                </a:cubicBezTo>
                <a:cubicBezTo>
                  <a:pt x="1289243" y="752227"/>
                  <a:pt x="1192666" y="684182"/>
                  <a:pt x="962745" y="732678"/>
                </a:cubicBezTo>
                <a:cubicBezTo>
                  <a:pt x="732824" y="781174"/>
                  <a:pt x="620879" y="693809"/>
                  <a:pt x="466931" y="732678"/>
                </a:cubicBezTo>
                <a:cubicBezTo>
                  <a:pt x="312983" y="771547"/>
                  <a:pt x="199531" y="731955"/>
                  <a:pt x="0" y="732678"/>
                </a:cubicBezTo>
                <a:cubicBezTo>
                  <a:pt x="-3222" y="564020"/>
                  <a:pt x="9677" y="536868"/>
                  <a:pt x="0" y="388319"/>
                </a:cubicBezTo>
                <a:cubicBezTo>
                  <a:pt x="-9677" y="239770"/>
                  <a:pt x="16828" y="184710"/>
                  <a:pt x="0" y="0"/>
                </a:cubicBezTo>
                <a:close/>
              </a:path>
              <a:path w="1444118" h="732678" stroke="0" extrusionOk="0">
                <a:moveTo>
                  <a:pt x="0" y="0"/>
                </a:moveTo>
                <a:cubicBezTo>
                  <a:pt x="167820" y="-6498"/>
                  <a:pt x="369356" y="46917"/>
                  <a:pt x="466931" y="0"/>
                </a:cubicBezTo>
                <a:cubicBezTo>
                  <a:pt x="564506" y="-46917"/>
                  <a:pt x="785801" y="4154"/>
                  <a:pt x="977187" y="0"/>
                </a:cubicBezTo>
                <a:cubicBezTo>
                  <a:pt x="1168573" y="-4154"/>
                  <a:pt x="1314027" y="5173"/>
                  <a:pt x="1444118" y="0"/>
                </a:cubicBezTo>
                <a:cubicBezTo>
                  <a:pt x="1444706" y="173453"/>
                  <a:pt x="1428184" y="204425"/>
                  <a:pt x="1444118" y="366339"/>
                </a:cubicBezTo>
                <a:cubicBezTo>
                  <a:pt x="1460052" y="528253"/>
                  <a:pt x="1432236" y="578795"/>
                  <a:pt x="1444118" y="732678"/>
                </a:cubicBezTo>
                <a:cubicBezTo>
                  <a:pt x="1198397" y="751004"/>
                  <a:pt x="1061403" y="687090"/>
                  <a:pt x="933863" y="732678"/>
                </a:cubicBezTo>
                <a:cubicBezTo>
                  <a:pt x="806324" y="778266"/>
                  <a:pt x="633815" y="679408"/>
                  <a:pt x="466931" y="732678"/>
                </a:cubicBezTo>
                <a:cubicBezTo>
                  <a:pt x="300047" y="785948"/>
                  <a:pt x="111093" y="686498"/>
                  <a:pt x="0" y="732678"/>
                </a:cubicBezTo>
                <a:cubicBezTo>
                  <a:pt x="-16910" y="591081"/>
                  <a:pt x="23293" y="547430"/>
                  <a:pt x="0" y="388319"/>
                </a:cubicBezTo>
                <a:cubicBezTo>
                  <a:pt x="-23293" y="229208"/>
                  <a:pt x="25029" y="91126"/>
                  <a:pt x="0" y="0"/>
                </a:cubicBezTo>
                <a:close/>
              </a:path>
            </a:pathLst>
          </a:custGeom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77166959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pic>
        <p:nvPicPr>
          <p:cNvPr id="13" name="Picture 12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A88D3B6C-1187-C94D-B414-39F88BCF5C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64643" y="1817530"/>
            <a:ext cx="1444118" cy="537934"/>
          </a:xfrm>
          <a:custGeom>
            <a:avLst/>
            <a:gdLst>
              <a:gd name="connsiteX0" fmla="*/ 0 w 1444118"/>
              <a:gd name="connsiteY0" fmla="*/ 0 h 537934"/>
              <a:gd name="connsiteX1" fmla="*/ 438049 w 1444118"/>
              <a:gd name="connsiteY1" fmla="*/ 0 h 537934"/>
              <a:gd name="connsiteX2" fmla="*/ 933863 w 1444118"/>
              <a:gd name="connsiteY2" fmla="*/ 0 h 537934"/>
              <a:gd name="connsiteX3" fmla="*/ 1444118 w 1444118"/>
              <a:gd name="connsiteY3" fmla="*/ 0 h 537934"/>
              <a:gd name="connsiteX4" fmla="*/ 1444118 w 1444118"/>
              <a:gd name="connsiteY4" fmla="*/ 537934 h 537934"/>
              <a:gd name="connsiteX5" fmla="*/ 977187 w 1444118"/>
              <a:gd name="connsiteY5" fmla="*/ 537934 h 537934"/>
              <a:gd name="connsiteX6" fmla="*/ 481373 w 1444118"/>
              <a:gd name="connsiteY6" fmla="*/ 537934 h 537934"/>
              <a:gd name="connsiteX7" fmla="*/ 0 w 1444118"/>
              <a:gd name="connsiteY7" fmla="*/ 537934 h 537934"/>
              <a:gd name="connsiteX8" fmla="*/ 0 w 1444118"/>
              <a:gd name="connsiteY8" fmla="*/ 0 h 537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44118" h="537934" fill="none" extrusionOk="0">
                <a:moveTo>
                  <a:pt x="0" y="0"/>
                </a:moveTo>
                <a:cubicBezTo>
                  <a:pt x="187123" y="-40947"/>
                  <a:pt x="314892" y="23005"/>
                  <a:pt x="438049" y="0"/>
                </a:cubicBezTo>
                <a:cubicBezTo>
                  <a:pt x="561206" y="-23005"/>
                  <a:pt x="810182" y="615"/>
                  <a:pt x="933863" y="0"/>
                </a:cubicBezTo>
                <a:cubicBezTo>
                  <a:pt x="1057544" y="-615"/>
                  <a:pt x="1307858" y="5897"/>
                  <a:pt x="1444118" y="0"/>
                </a:cubicBezTo>
                <a:cubicBezTo>
                  <a:pt x="1500161" y="203374"/>
                  <a:pt x="1438847" y="428672"/>
                  <a:pt x="1444118" y="537934"/>
                </a:cubicBezTo>
                <a:cubicBezTo>
                  <a:pt x="1217192" y="576443"/>
                  <a:pt x="1176912" y="493023"/>
                  <a:pt x="977187" y="537934"/>
                </a:cubicBezTo>
                <a:cubicBezTo>
                  <a:pt x="777462" y="582845"/>
                  <a:pt x="580883" y="533352"/>
                  <a:pt x="481373" y="537934"/>
                </a:cubicBezTo>
                <a:cubicBezTo>
                  <a:pt x="381863" y="542516"/>
                  <a:pt x="148323" y="514832"/>
                  <a:pt x="0" y="537934"/>
                </a:cubicBezTo>
                <a:cubicBezTo>
                  <a:pt x="-1813" y="291318"/>
                  <a:pt x="54355" y="111078"/>
                  <a:pt x="0" y="0"/>
                </a:cubicBezTo>
                <a:close/>
              </a:path>
              <a:path w="1444118" h="537934" stroke="0" extrusionOk="0">
                <a:moveTo>
                  <a:pt x="0" y="0"/>
                </a:moveTo>
                <a:cubicBezTo>
                  <a:pt x="199196" y="-27532"/>
                  <a:pt x="346101" y="12574"/>
                  <a:pt x="481373" y="0"/>
                </a:cubicBezTo>
                <a:cubicBezTo>
                  <a:pt x="616645" y="-12574"/>
                  <a:pt x="806521" y="23059"/>
                  <a:pt x="991628" y="0"/>
                </a:cubicBezTo>
                <a:cubicBezTo>
                  <a:pt x="1176735" y="-23059"/>
                  <a:pt x="1277283" y="18440"/>
                  <a:pt x="1444118" y="0"/>
                </a:cubicBezTo>
                <a:cubicBezTo>
                  <a:pt x="1444369" y="179850"/>
                  <a:pt x="1387577" y="310836"/>
                  <a:pt x="1444118" y="537934"/>
                </a:cubicBezTo>
                <a:cubicBezTo>
                  <a:pt x="1286903" y="582698"/>
                  <a:pt x="1133199" y="522860"/>
                  <a:pt x="1006069" y="537934"/>
                </a:cubicBezTo>
                <a:cubicBezTo>
                  <a:pt x="878939" y="553008"/>
                  <a:pt x="640074" y="533304"/>
                  <a:pt x="539137" y="537934"/>
                </a:cubicBezTo>
                <a:cubicBezTo>
                  <a:pt x="438200" y="542564"/>
                  <a:pt x="182207" y="487636"/>
                  <a:pt x="0" y="537934"/>
                </a:cubicBezTo>
                <a:cubicBezTo>
                  <a:pt x="-61562" y="312163"/>
                  <a:pt x="63449" y="179568"/>
                  <a:pt x="0" y="0"/>
                </a:cubicBezTo>
                <a:close/>
              </a:path>
            </a:pathLst>
          </a:custGeom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725734744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5A7C3B97-6F7B-B346-83F7-392E4CC938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78837" y="3487171"/>
            <a:ext cx="1003080" cy="997292"/>
          </a:xfrm>
          <a:custGeom>
            <a:avLst/>
            <a:gdLst>
              <a:gd name="connsiteX0" fmla="*/ 0 w 1003080"/>
              <a:gd name="connsiteY0" fmla="*/ 0 h 997292"/>
              <a:gd name="connsiteX1" fmla="*/ 501540 w 1003080"/>
              <a:gd name="connsiteY1" fmla="*/ 0 h 997292"/>
              <a:gd name="connsiteX2" fmla="*/ 1003080 w 1003080"/>
              <a:gd name="connsiteY2" fmla="*/ 0 h 997292"/>
              <a:gd name="connsiteX3" fmla="*/ 1003080 w 1003080"/>
              <a:gd name="connsiteY3" fmla="*/ 518592 h 997292"/>
              <a:gd name="connsiteX4" fmla="*/ 1003080 w 1003080"/>
              <a:gd name="connsiteY4" fmla="*/ 997292 h 997292"/>
              <a:gd name="connsiteX5" fmla="*/ 481478 w 1003080"/>
              <a:gd name="connsiteY5" fmla="*/ 997292 h 997292"/>
              <a:gd name="connsiteX6" fmla="*/ 0 w 1003080"/>
              <a:gd name="connsiteY6" fmla="*/ 997292 h 997292"/>
              <a:gd name="connsiteX7" fmla="*/ 0 w 1003080"/>
              <a:gd name="connsiteY7" fmla="*/ 478700 h 997292"/>
              <a:gd name="connsiteX8" fmla="*/ 0 w 1003080"/>
              <a:gd name="connsiteY8" fmla="*/ 0 h 9972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03080" h="997292" fill="none" extrusionOk="0">
                <a:moveTo>
                  <a:pt x="0" y="0"/>
                </a:moveTo>
                <a:cubicBezTo>
                  <a:pt x="220392" y="-43251"/>
                  <a:pt x="361008" y="57675"/>
                  <a:pt x="501540" y="0"/>
                </a:cubicBezTo>
                <a:cubicBezTo>
                  <a:pt x="642072" y="-57675"/>
                  <a:pt x="829265" y="44508"/>
                  <a:pt x="1003080" y="0"/>
                </a:cubicBezTo>
                <a:cubicBezTo>
                  <a:pt x="1039485" y="217716"/>
                  <a:pt x="951475" y="372540"/>
                  <a:pt x="1003080" y="518592"/>
                </a:cubicBezTo>
                <a:cubicBezTo>
                  <a:pt x="1054685" y="664644"/>
                  <a:pt x="988996" y="860705"/>
                  <a:pt x="1003080" y="997292"/>
                </a:cubicBezTo>
                <a:cubicBezTo>
                  <a:pt x="746288" y="1038924"/>
                  <a:pt x="613206" y="946173"/>
                  <a:pt x="481478" y="997292"/>
                </a:cubicBezTo>
                <a:cubicBezTo>
                  <a:pt x="349750" y="1048411"/>
                  <a:pt x="111183" y="968807"/>
                  <a:pt x="0" y="997292"/>
                </a:cubicBezTo>
                <a:cubicBezTo>
                  <a:pt x="-9983" y="740092"/>
                  <a:pt x="35848" y="683442"/>
                  <a:pt x="0" y="478700"/>
                </a:cubicBezTo>
                <a:cubicBezTo>
                  <a:pt x="-35848" y="273958"/>
                  <a:pt x="32859" y="125048"/>
                  <a:pt x="0" y="0"/>
                </a:cubicBezTo>
                <a:close/>
              </a:path>
              <a:path w="1003080" h="997292" stroke="0" extrusionOk="0">
                <a:moveTo>
                  <a:pt x="0" y="0"/>
                </a:moveTo>
                <a:cubicBezTo>
                  <a:pt x="136108" y="-38615"/>
                  <a:pt x="293680" y="35930"/>
                  <a:pt x="481478" y="0"/>
                </a:cubicBezTo>
                <a:cubicBezTo>
                  <a:pt x="669276" y="-35930"/>
                  <a:pt x="857048" y="3915"/>
                  <a:pt x="1003080" y="0"/>
                </a:cubicBezTo>
                <a:cubicBezTo>
                  <a:pt x="1017925" y="250977"/>
                  <a:pt x="965741" y="372039"/>
                  <a:pt x="1003080" y="508619"/>
                </a:cubicBezTo>
                <a:cubicBezTo>
                  <a:pt x="1040419" y="645199"/>
                  <a:pt x="988988" y="892989"/>
                  <a:pt x="1003080" y="997292"/>
                </a:cubicBezTo>
                <a:cubicBezTo>
                  <a:pt x="902254" y="1054645"/>
                  <a:pt x="744182" y="957388"/>
                  <a:pt x="521602" y="997292"/>
                </a:cubicBezTo>
                <a:cubicBezTo>
                  <a:pt x="299022" y="1037196"/>
                  <a:pt x="221446" y="938710"/>
                  <a:pt x="0" y="997292"/>
                </a:cubicBezTo>
                <a:cubicBezTo>
                  <a:pt x="-38065" y="876381"/>
                  <a:pt x="14392" y="749950"/>
                  <a:pt x="0" y="528565"/>
                </a:cubicBezTo>
                <a:cubicBezTo>
                  <a:pt x="-14392" y="307180"/>
                  <a:pt x="27722" y="163199"/>
                  <a:pt x="0" y="0"/>
                </a:cubicBezTo>
                <a:close/>
              </a:path>
            </a:pathLst>
          </a:custGeom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881760844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43A29A4-E94F-CC41-B84B-B8303991367A}"/>
              </a:ext>
            </a:extLst>
          </p:cNvPr>
          <p:cNvSpPr/>
          <p:nvPr/>
        </p:nvSpPr>
        <p:spPr>
          <a:xfrm>
            <a:off x="434790" y="1812640"/>
            <a:ext cx="7019228" cy="300761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b="1" dirty="0">
                <a:solidFill>
                  <a:schemeClr val="bg1"/>
                </a:solidFill>
              </a:rPr>
              <a:t>B/e:</a:t>
            </a:r>
          </a:p>
          <a:p>
            <a:pPr marL="228600" indent="-457200">
              <a:lnSpc>
                <a:spcPct val="90000"/>
              </a:lnSpc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2800" dirty="0">
                <a:solidFill>
                  <a:schemeClr val="bg1"/>
                </a:solidFill>
              </a:rPr>
              <a:t>87% main</a:t>
            </a:r>
          </a:p>
          <a:p>
            <a:pPr marL="228600" indent="-457200">
              <a:lnSpc>
                <a:spcPct val="90000"/>
              </a:lnSpc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2800" dirty="0">
                <a:solidFill>
                  <a:schemeClr val="bg1"/>
                </a:solidFill>
              </a:rPr>
              <a:t>Integration Testing ~  Controller</a:t>
            </a:r>
          </a:p>
          <a:p>
            <a:pPr marL="228600" indent="-457200">
              <a:lnSpc>
                <a:spcPct val="90000"/>
              </a:lnSpc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2800" dirty="0">
                <a:solidFill>
                  <a:schemeClr val="bg1"/>
                </a:solidFill>
              </a:rPr>
              <a:t>Unit Testing ~ Service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b="1" dirty="0">
                <a:solidFill>
                  <a:schemeClr val="bg1"/>
                </a:solidFill>
              </a:rPr>
              <a:t>F/e:</a:t>
            </a:r>
          </a:p>
          <a:p>
            <a:pPr marL="457200" indent="-457200">
              <a:lnSpc>
                <a:spcPct val="90000"/>
              </a:lnSpc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2800" dirty="0">
                <a:solidFill>
                  <a:schemeClr val="bg1"/>
                </a:solidFill>
              </a:rPr>
              <a:t>Tested CRUD to ensure the website functions correctly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4D0DFB0A-E77E-014B-B0F9-4C71DE26B80A}"/>
              </a:ext>
            </a:extLst>
          </p:cNvPr>
          <p:cNvGrpSpPr/>
          <p:nvPr/>
        </p:nvGrpSpPr>
        <p:grpSpPr>
          <a:xfrm>
            <a:off x="164211" y="1608257"/>
            <a:ext cx="11913461" cy="5194255"/>
            <a:chOff x="164211" y="437956"/>
            <a:chExt cx="11913461" cy="5194255"/>
          </a:xfrm>
        </p:grpSpPr>
        <p:pic>
          <p:nvPicPr>
            <p:cNvPr id="40" name="Picture 39" descr="A screenshot of a computer&#10;&#10;Description automatically generated with medium confidence">
              <a:extLst>
                <a:ext uri="{FF2B5EF4-FFF2-40B4-BE49-F238E27FC236}">
                  <a16:creationId xmlns:a16="http://schemas.microsoft.com/office/drawing/2014/main" id="{91FC28AA-3880-E248-AF33-D0793211C7D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64211" y="603151"/>
              <a:ext cx="9829800" cy="3352800"/>
            </a:xfrm>
            <a:custGeom>
              <a:avLst/>
              <a:gdLst>
                <a:gd name="connsiteX0" fmla="*/ 0 w 9829800"/>
                <a:gd name="connsiteY0" fmla="*/ 0 h 3352800"/>
                <a:gd name="connsiteX1" fmla="*/ 578224 w 9829800"/>
                <a:gd name="connsiteY1" fmla="*/ 0 h 3352800"/>
                <a:gd name="connsiteX2" fmla="*/ 959851 w 9829800"/>
                <a:gd name="connsiteY2" fmla="*/ 0 h 3352800"/>
                <a:gd name="connsiteX3" fmla="*/ 1538075 w 9829800"/>
                <a:gd name="connsiteY3" fmla="*/ 0 h 3352800"/>
                <a:gd name="connsiteX4" fmla="*/ 2312894 w 9829800"/>
                <a:gd name="connsiteY4" fmla="*/ 0 h 3352800"/>
                <a:gd name="connsiteX5" fmla="*/ 2694522 w 9829800"/>
                <a:gd name="connsiteY5" fmla="*/ 0 h 3352800"/>
                <a:gd name="connsiteX6" fmla="*/ 3272745 w 9829800"/>
                <a:gd name="connsiteY6" fmla="*/ 0 h 3352800"/>
                <a:gd name="connsiteX7" fmla="*/ 3949267 w 9829800"/>
                <a:gd name="connsiteY7" fmla="*/ 0 h 3352800"/>
                <a:gd name="connsiteX8" fmla="*/ 4429192 w 9829800"/>
                <a:gd name="connsiteY8" fmla="*/ 0 h 3352800"/>
                <a:gd name="connsiteX9" fmla="*/ 5007416 w 9829800"/>
                <a:gd name="connsiteY9" fmla="*/ 0 h 3352800"/>
                <a:gd name="connsiteX10" fmla="*/ 5782235 w 9829800"/>
                <a:gd name="connsiteY10" fmla="*/ 0 h 3352800"/>
                <a:gd name="connsiteX11" fmla="*/ 6262161 w 9829800"/>
                <a:gd name="connsiteY11" fmla="*/ 0 h 3352800"/>
                <a:gd name="connsiteX12" fmla="*/ 6938682 w 9829800"/>
                <a:gd name="connsiteY12" fmla="*/ 0 h 3352800"/>
                <a:gd name="connsiteX13" fmla="*/ 7320310 w 9829800"/>
                <a:gd name="connsiteY13" fmla="*/ 0 h 3352800"/>
                <a:gd name="connsiteX14" fmla="*/ 7603639 w 9829800"/>
                <a:gd name="connsiteY14" fmla="*/ 0 h 3352800"/>
                <a:gd name="connsiteX15" fmla="*/ 7985267 w 9829800"/>
                <a:gd name="connsiteY15" fmla="*/ 0 h 3352800"/>
                <a:gd name="connsiteX16" fmla="*/ 8760086 w 9829800"/>
                <a:gd name="connsiteY16" fmla="*/ 0 h 3352800"/>
                <a:gd name="connsiteX17" fmla="*/ 9141714 w 9829800"/>
                <a:gd name="connsiteY17" fmla="*/ 0 h 3352800"/>
                <a:gd name="connsiteX18" fmla="*/ 9829800 w 9829800"/>
                <a:gd name="connsiteY18" fmla="*/ 0 h 3352800"/>
                <a:gd name="connsiteX19" fmla="*/ 9829800 w 9829800"/>
                <a:gd name="connsiteY19" fmla="*/ 491744 h 3352800"/>
                <a:gd name="connsiteX20" fmla="*/ 9829800 w 9829800"/>
                <a:gd name="connsiteY20" fmla="*/ 1084072 h 3352800"/>
                <a:gd name="connsiteX21" fmla="*/ 9829800 w 9829800"/>
                <a:gd name="connsiteY21" fmla="*/ 1609344 h 3352800"/>
                <a:gd name="connsiteX22" fmla="*/ 9829800 w 9829800"/>
                <a:gd name="connsiteY22" fmla="*/ 2235200 h 3352800"/>
                <a:gd name="connsiteX23" fmla="*/ 9829800 w 9829800"/>
                <a:gd name="connsiteY23" fmla="*/ 2827528 h 3352800"/>
                <a:gd name="connsiteX24" fmla="*/ 9829800 w 9829800"/>
                <a:gd name="connsiteY24" fmla="*/ 3352800 h 3352800"/>
                <a:gd name="connsiteX25" fmla="*/ 9349874 w 9829800"/>
                <a:gd name="connsiteY25" fmla="*/ 3352800 h 3352800"/>
                <a:gd name="connsiteX26" fmla="*/ 8771651 w 9829800"/>
                <a:gd name="connsiteY26" fmla="*/ 3352800 h 3352800"/>
                <a:gd name="connsiteX27" fmla="*/ 8193427 w 9829800"/>
                <a:gd name="connsiteY27" fmla="*/ 3352800 h 3352800"/>
                <a:gd name="connsiteX28" fmla="*/ 7615204 w 9829800"/>
                <a:gd name="connsiteY28" fmla="*/ 3352800 h 3352800"/>
                <a:gd name="connsiteX29" fmla="*/ 7233576 w 9829800"/>
                <a:gd name="connsiteY29" fmla="*/ 3352800 h 3352800"/>
                <a:gd name="connsiteX30" fmla="*/ 6753651 w 9829800"/>
                <a:gd name="connsiteY30" fmla="*/ 3352800 h 3352800"/>
                <a:gd name="connsiteX31" fmla="*/ 6273725 w 9829800"/>
                <a:gd name="connsiteY31" fmla="*/ 3352800 h 3352800"/>
                <a:gd name="connsiteX32" fmla="*/ 5597204 w 9829800"/>
                <a:gd name="connsiteY32" fmla="*/ 3352800 h 3352800"/>
                <a:gd name="connsiteX33" fmla="*/ 5117278 w 9829800"/>
                <a:gd name="connsiteY33" fmla="*/ 3352800 h 3352800"/>
                <a:gd name="connsiteX34" fmla="*/ 4440757 w 9829800"/>
                <a:gd name="connsiteY34" fmla="*/ 3352800 h 3352800"/>
                <a:gd name="connsiteX35" fmla="*/ 4059129 w 9829800"/>
                <a:gd name="connsiteY35" fmla="*/ 3352800 h 3352800"/>
                <a:gd name="connsiteX36" fmla="*/ 3480906 w 9829800"/>
                <a:gd name="connsiteY36" fmla="*/ 3352800 h 3352800"/>
                <a:gd name="connsiteX37" fmla="*/ 2706086 w 9829800"/>
                <a:gd name="connsiteY37" fmla="*/ 3352800 h 3352800"/>
                <a:gd name="connsiteX38" fmla="*/ 2422757 w 9829800"/>
                <a:gd name="connsiteY38" fmla="*/ 3352800 h 3352800"/>
                <a:gd name="connsiteX39" fmla="*/ 1844533 w 9829800"/>
                <a:gd name="connsiteY39" fmla="*/ 3352800 h 3352800"/>
                <a:gd name="connsiteX40" fmla="*/ 1168012 w 9829800"/>
                <a:gd name="connsiteY40" fmla="*/ 3352800 h 3352800"/>
                <a:gd name="connsiteX41" fmla="*/ 589788 w 9829800"/>
                <a:gd name="connsiteY41" fmla="*/ 3352800 h 3352800"/>
                <a:gd name="connsiteX42" fmla="*/ 0 w 9829800"/>
                <a:gd name="connsiteY42" fmla="*/ 3352800 h 3352800"/>
                <a:gd name="connsiteX43" fmla="*/ 0 w 9829800"/>
                <a:gd name="connsiteY43" fmla="*/ 2894584 h 3352800"/>
                <a:gd name="connsiteX44" fmla="*/ 0 w 9829800"/>
                <a:gd name="connsiteY44" fmla="*/ 2335784 h 3352800"/>
                <a:gd name="connsiteX45" fmla="*/ 0 w 9829800"/>
                <a:gd name="connsiteY45" fmla="*/ 1743456 h 3352800"/>
                <a:gd name="connsiteX46" fmla="*/ 0 w 9829800"/>
                <a:gd name="connsiteY46" fmla="*/ 1151128 h 3352800"/>
                <a:gd name="connsiteX47" fmla="*/ 0 w 9829800"/>
                <a:gd name="connsiteY47" fmla="*/ 625856 h 3352800"/>
                <a:gd name="connsiteX48" fmla="*/ 0 w 9829800"/>
                <a:gd name="connsiteY48" fmla="*/ 0 h 3352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9829800" h="3352800" fill="none" extrusionOk="0">
                  <a:moveTo>
                    <a:pt x="0" y="0"/>
                  </a:moveTo>
                  <a:cubicBezTo>
                    <a:pt x="177988" y="-40208"/>
                    <a:pt x="309184" y="9651"/>
                    <a:pt x="578224" y="0"/>
                  </a:cubicBezTo>
                  <a:cubicBezTo>
                    <a:pt x="847264" y="-9651"/>
                    <a:pt x="810866" y="37520"/>
                    <a:pt x="959851" y="0"/>
                  </a:cubicBezTo>
                  <a:cubicBezTo>
                    <a:pt x="1108836" y="-37520"/>
                    <a:pt x="1342902" y="53409"/>
                    <a:pt x="1538075" y="0"/>
                  </a:cubicBezTo>
                  <a:cubicBezTo>
                    <a:pt x="1733248" y="-53409"/>
                    <a:pt x="2132463" y="78005"/>
                    <a:pt x="2312894" y="0"/>
                  </a:cubicBezTo>
                  <a:cubicBezTo>
                    <a:pt x="2493325" y="-78005"/>
                    <a:pt x="2580142" y="10520"/>
                    <a:pt x="2694522" y="0"/>
                  </a:cubicBezTo>
                  <a:cubicBezTo>
                    <a:pt x="2808902" y="-10520"/>
                    <a:pt x="3091331" y="60877"/>
                    <a:pt x="3272745" y="0"/>
                  </a:cubicBezTo>
                  <a:cubicBezTo>
                    <a:pt x="3454159" y="-60877"/>
                    <a:pt x="3739408" y="29194"/>
                    <a:pt x="3949267" y="0"/>
                  </a:cubicBezTo>
                  <a:cubicBezTo>
                    <a:pt x="4159126" y="-29194"/>
                    <a:pt x="4249621" y="45638"/>
                    <a:pt x="4429192" y="0"/>
                  </a:cubicBezTo>
                  <a:cubicBezTo>
                    <a:pt x="4608763" y="-45638"/>
                    <a:pt x="4849848" y="61486"/>
                    <a:pt x="5007416" y="0"/>
                  </a:cubicBezTo>
                  <a:cubicBezTo>
                    <a:pt x="5164984" y="-61486"/>
                    <a:pt x="5501159" y="71483"/>
                    <a:pt x="5782235" y="0"/>
                  </a:cubicBezTo>
                  <a:cubicBezTo>
                    <a:pt x="6063311" y="-71483"/>
                    <a:pt x="6047248" y="12058"/>
                    <a:pt x="6262161" y="0"/>
                  </a:cubicBezTo>
                  <a:cubicBezTo>
                    <a:pt x="6477074" y="-12058"/>
                    <a:pt x="6633619" y="26967"/>
                    <a:pt x="6938682" y="0"/>
                  </a:cubicBezTo>
                  <a:cubicBezTo>
                    <a:pt x="7243745" y="-26967"/>
                    <a:pt x="7217812" y="38072"/>
                    <a:pt x="7320310" y="0"/>
                  </a:cubicBezTo>
                  <a:cubicBezTo>
                    <a:pt x="7422808" y="-38072"/>
                    <a:pt x="7478090" y="10375"/>
                    <a:pt x="7603639" y="0"/>
                  </a:cubicBezTo>
                  <a:cubicBezTo>
                    <a:pt x="7729188" y="-10375"/>
                    <a:pt x="7838687" y="23709"/>
                    <a:pt x="7985267" y="0"/>
                  </a:cubicBezTo>
                  <a:cubicBezTo>
                    <a:pt x="8131847" y="-23709"/>
                    <a:pt x="8560539" y="28827"/>
                    <a:pt x="8760086" y="0"/>
                  </a:cubicBezTo>
                  <a:cubicBezTo>
                    <a:pt x="8959633" y="-28827"/>
                    <a:pt x="9045821" y="31100"/>
                    <a:pt x="9141714" y="0"/>
                  </a:cubicBezTo>
                  <a:cubicBezTo>
                    <a:pt x="9237607" y="-31100"/>
                    <a:pt x="9563417" y="57686"/>
                    <a:pt x="9829800" y="0"/>
                  </a:cubicBezTo>
                  <a:cubicBezTo>
                    <a:pt x="9853653" y="226616"/>
                    <a:pt x="9799098" y="286119"/>
                    <a:pt x="9829800" y="491744"/>
                  </a:cubicBezTo>
                  <a:cubicBezTo>
                    <a:pt x="9860502" y="697369"/>
                    <a:pt x="9822981" y="902792"/>
                    <a:pt x="9829800" y="1084072"/>
                  </a:cubicBezTo>
                  <a:cubicBezTo>
                    <a:pt x="9836619" y="1265352"/>
                    <a:pt x="9801162" y="1493659"/>
                    <a:pt x="9829800" y="1609344"/>
                  </a:cubicBezTo>
                  <a:cubicBezTo>
                    <a:pt x="9858438" y="1725029"/>
                    <a:pt x="9781910" y="2056317"/>
                    <a:pt x="9829800" y="2235200"/>
                  </a:cubicBezTo>
                  <a:cubicBezTo>
                    <a:pt x="9877690" y="2414083"/>
                    <a:pt x="9768464" y="2549900"/>
                    <a:pt x="9829800" y="2827528"/>
                  </a:cubicBezTo>
                  <a:cubicBezTo>
                    <a:pt x="9891136" y="3105156"/>
                    <a:pt x="9816644" y="3106235"/>
                    <a:pt x="9829800" y="3352800"/>
                  </a:cubicBezTo>
                  <a:cubicBezTo>
                    <a:pt x="9634387" y="3375591"/>
                    <a:pt x="9536401" y="3331812"/>
                    <a:pt x="9349874" y="3352800"/>
                  </a:cubicBezTo>
                  <a:cubicBezTo>
                    <a:pt x="9163347" y="3373788"/>
                    <a:pt x="8929882" y="3313045"/>
                    <a:pt x="8771651" y="3352800"/>
                  </a:cubicBezTo>
                  <a:cubicBezTo>
                    <a:pt x="8613420" y="3392555"/>
                    <a:pt x="8482219" y="3302053"/>
                    <a:pt x="8193427" y="3352800"/>
                  </a:cubicBezTo>
                  <a:cubicBezTo>
                    <a:pt x="7904635" y="3403547"/>
                    <a:pt x="7857590" y="3301997"/>
                    <a:pt x="7615204" y="3352800"/>
                  </a:cubicBezTo>
                  <a:cubicBezTo>
                    <a:pt x="7372818" y="3403603"/>
                    <a:pt x="7411906" y="3345740"/>
                    <a:pt x="7233576" y="3352800"/>
                  </a:cubicBezTo>
                  <a:cubicBezTo>
                    <a:pt x="7055246" y="3359860"/>
                    <a:pt x="6880803" y="3336556"/>
                    <a:pt x="6753651" y="3352800"/>
                  </a:cubicBezTo>
                  <a:cubicBezTo>
                    <a:pt x="6626500" y="3369044"/>
                    <a:pt x="6449562" y="3319631"/>
                    <a:pt x="6273725" y="3352800"/>
                  </a:cubicBezTo>
                  <a:cubicBezTo>
                    <a:pt x="6097888" y="3385969"/>
                    <a:pt x="5807892" y="3281224"/>
                    <a:pt x="5597204" y="3352800"/>
                  </a:cubicBezTo>
                  <a:cubicBezTo>
                    <a:pt x="5386516" y="3424376"/>
                    <a:pt x="5297414" y="3323739"/>
                    <a:pt x="5117278" y="3352800"/>
                  </a:cubicBezTo>
                  <a:cubicBezTo>
                    <a:pt x="4937142" y="3381861"/>
                    <a:pt x="4768272" y="3315981"/>
                    <a:pt x="4440757" y="3352800"/>
                  </a:cubicBezTo>
                  <a:cubicBezTo>
                    <a:pt x="4113242" y="3389619"/>
                    <a:pt x="4141096" y="3340859"/>
                    <a:pt x="4059129" y="3352800"/>
                  </a:cubicBezTo>
                  <a:cubicBezTo>
                    <a:pt x="3977162" y="3364741"/>
                    <a:pt x="3684497" y="3349155"/>
                    <a:pt x="3480906" y="3352800"/>
                  </a:cubicBezTo>
                  <a:cubicBezTo>
                    <a:pt x="3277315" y="3356445"/>
                    <a:pt x="2888411" y="3268169"/>
                    <a:pt x="2706086" y="3352800"/>
                  </a:cubicBezTo>
                  <a:cubicBezTo>
                    <a:pt x="2523761" y="3437431"/>
                    <a:pt x="2551489" y="3349389"/>
                    <a:pt x="2422757" y="3352800"/>
                  </a:cubicBezTo>
                  <a:cubicBezTo>
                    <a:pt x="2294025" y="3356211"/>
                    <a:pt x="2094325" y="3288250"/>
                    <a:pt x="1844533" y="3352800"/>
                  </a:cubicBezTo>
                  <a:cubicBezTo>
                    <a:pt x="1594741" y="3417350"/>
                    <a:pt x="1424654" y="3273180"/>
                    <a:pt x="1168012" y="3352800"/>
                  </a:cubicBezTo>
                  <a:cubicBezTo>
                    <a:pt x="911370" y="3432420"/>
                    <a:pt x="817390" y="3292863"/>
                    <a:pt x="589788" y="3352800"/>
                  </a:cubicBezTo>
                  <a:cubicBezTo>
                    <a:pt x="362186" y="3412737"/>
                    <a:pt x="282917" y="3302899"/>
                    <a:pt x="0" y="3352800"/>
                  </a:cubicBezTo>
                  <a:cubicBezTo>
                    <a:pt x="-1962" y="3240371"/>
                    <a:pt x="1800" y="3118610"/>
                    <a:pt x="0" y="2894584"/>
                  </a:cubicBezTo>
                  <a:cubicBezTo>
                    <a:pt x="-1800" y="2670558"/>
                    <a:pt x="23309" y="2584166"/>
                    <a:pt x="0" y="2335784"/>
                  </a:cubicBezTo>
                  <a:cubicBezTo>
                    <a:pt x="-23309" y="2087402"/>
                    <a:pt x="65524" y="1918991"/>
                    <a:pt x="0" y="1743456"/>
                  </a:cubicBezTo>
                  <a:cubicBezTo>
                    <a:pt x="-65524" y="1567921"/>
                    <a:pt x="62825" y="1308459"/>
                    <a:pt x="0" y="1151128"/>
                  </a:cubicBezTo>
                  <a:cubicBezTo>
                    <a:pt x="-62825" y="993797"/>
                    <a:pt x="37350" y="734956"/>
                    <a:pt x="0" y="625856"/>
                  </a:cubicBezTo>
                  <a:cubicBezTo>
                    <a:pt x="-37350" y="516756"/>
                    <a:pt x="30783" y="228444"/>
                    <a:pt x="0" y="0"/>
                  </a:cubicBezTo>
                  <a:close/>
                </a:path>
                <a:path w="9829800" h="3352800" stroke="0" extrusionOk="0">
                  <a:moveTo>
                    <a:pt x="0" y="0"/>
                  </a:moveTo>
                  <a:cubicBezTo>
                    <a:pt x="69116" y="-7610"/>
                    <a:pt x="205802" y="29405"/>
                    <a:pt x="283330" y="0"/>
                  </a:cubicBezTo>
                  <a:cubicBezTo>
                    <a:pt x="360858" y="-29405"/>
                    <a:pt x="661135" y="4068"/>
                    <a:pt x="959851" y="0"/>
                  </a:cubicBezTo>
                  <a:cubicBezTo>
                    <a:pt x="1258567" y="-4068"/>
                    <a:pt x="1178155" y="33949"/>
                    <a:pt x="1243181" y="0"/>
                  </a:cubicBezTo>
                  <a:cubicBezTo>
                    <a:pt x="1308207" y="-33949"/>
                    <a:pt x="1521861" y="10729"/>
                    <a:pt x="1624808" y="0"/>
                  </a:cubicBezTo>
                  <a:cubicBezTo>
                    <a:pt x="1727755" y="-10729"/>
                    <a:pt x="1895342" y="34421"/>
                    <a:pt x="2006436" y="0"/>
                  </a:cubicBezTo>
                  <a:cubicBezTo>
                    <a:pt x="2117530" y="-34421"/>
                    <a:pt x="2353410" y="36378"/>
                    <a:pt x="2584659" y="0"/>
                  </a:cubicBezTo>
                  <a:cubicBezTo>
                    <a:pt x="2815908" y="-36378"/>
                    <a:pt x="3064724" y="13561"/>
                    <a:pt x="3359479" y="0"/>
                  </a:cubicBezTo>
                  <a:cubicBezTo>
                    <a:pt x="3654234" y="-13561"/>
                    <a:pt x="3515755" y="17844"/>
                    <a:pt x="3642808" y="0"/>
                  </a:cubicBezTo>
                  <a:cubicBezTo>
                    <a:pt x="3769861" y="-17844"/>
                    <a:pt x="4117997" y="58469"/>
                    <a:pt x="4319330" y="0"/>
                  </a:cubicBezTo>
                  <a:cubicBezTo>
                    <a:pt x="4520663" y="-58469"/>
                    <a:pt x="4571698" y="23032"/>
                    <a:pt x="4799255" y="0"/>
                  </a:cubicBezTo>
                  <a:cubicBezTo>
                    <a:pt x="5026813" y="-23032"/>
                    <a:pt x="5068621" y="50106"/>
                    <a:pt x="5279181" y="0"/>
                  </a:cubicBezTo>
                  <a:cubicBezTo>
                    <a:pt x="5489741" y="-50106"/>
                    <a:pt x="5577514" y="14912"/>
                    <a:pt x="5660808" y="0"/>
                  </a:cubicBezTo>
                  <a:cubicBezTo>
                    <a:pt x="5744102" y="-14912"/>
                    <a:pt x="5962607" y="69274"/>
                    <a:pt x="6239032" y="0"/>
                  </a:cubicBezTo>
                  <a:cubicBezTo>
                    <a:pt x="6515457" y="-69274"/>
                    <a:pt x="6425057" y="25990"/>
                    <a:pt x="6522361" y="0"/>
                  </a:cubicBezTo>
                  <a:cubicBezTo>
                    <a:pt x="6619665" y="-25990"/>
                    <a:pt x="6763316" y="10072"/>
                    <a:pt x="7002287" y="0"/>
                  </a:cubicBezTo>
                  <a:cubicBezTo>
                    <a:pt x="7241258" y="-10072"/>
                    <a:pt x="7237697" y="23773"/>
                    <a:pt x="7383914" y="0"/>
                  </a:cubicBezTo>
                  <a:cubicBezTo>
                    <a:pt x="7530131" y="-23773"/>
                    <a:pt x="7553658" y="21635"/>
                    <a:pt x="7667244" y="0"/>
                  </a:cubicBezTo>
                  <a:cubicBezTo>
                    <a:pt x="7780830" y="-21635"/>
                    <a:pt x="8115511" y="69947"/>
                    <a:pt x="8343766" y="0"/>
                  </a:cubicBezTo>
                  <a:cubicBezTo>
                    <a:pt x="8572021" y="-69947"/>
                    <a:pt x="8685154" y="7008"/>
                    <a:pt x="8823691" y="0"/>
                  </a:cubicBezTo>
                  <a:cubicBezTo>
                    <a:pt x="8962229" y="-7008"/>
                    <a:pt x="8991300" y="6803"/>
                    <a:pt x="9107021" y="0"/>
                  </a:cubicBezTo>
                  <a:cubicBezTo>
                    <a:pt x="9222742" y="-6803"/>
                    <a:pt x="9588385" y="2528"/>
                    <a:pt x="9829800" y="0"/>
                  </a:cubicBezTo>
                  <a:cubicBezTo>
                    <a:pt x="9858828" y="249372"/>
                    <a:pt x="9800269" y="418787"/>
                    <a:pt x="9829800" y="592328"/>
                  </a:cubicBezTo>
                  <a:cubicBezTo>
                    <a:pt x="9859331" y="765869"/>
                    <a:pt x="9778116" y="977062"/>
                    <a:pt x="9829800" y="1084072"/>
                  </a:cubicBezTo>
                  <a:cubicBezTo>
                    <a:pt x="9881484" y="1191082"/>
                    <a:pt x="9792001" y="1456439"/>
                    <a:pt x="9829800" y="1575816"/>
                  </a:cubicBezTo>
                  <a:cubicBezTo>
                    <a:pt x="9867599" y="1695193"/>
                    <a:pt x="9819446" y="1956466"/>
                    <a:pt x="9829800" y="2168144"/>
                  </a:cubicBezTo>
                  <a:cubicBezTo>
                    <a:pt x="9840154" y="2379822"/>
                    <a:pt x="9802870" y="2515249"/>
                    <a:pt x="9829800" y="2794000"/>
                  </a:cubicBezTo>
                  <a:cubicBezTo>
                    <a:pt x="9856730" y="3072751"/>
                    <a:pt x="9819515" y="3083467"/>
                    <a:pt x="9829800" y="3352800"/>
                  </a:cubicBezTo>
                  <a:cubicBezTo>
                    <a:pt x="9559526" y="3372816"/>
                    <a:pt x="9516886" y="3313301"/>
                    <a:pt x="9251576" y="3352800"/>
                  </a:cubicBezTo>
                  <a:cubicBezTo>
                    <a:pt x="8986266" y="3392299"/>
                    <a:pt x="9030740" y="3323985"/>
                    <a:pt x="8869949" y="3352800"/>
                  </a:cubicBezTo>
                  <a:cubicBezTo>
                    <a:pt x="8709158" y="3381615"/>
                    <a:pt x="8391914" y="3300353"/>
                    <a:pt x="8193427" y="3352800"/>
                  </a:cubicBezTo>
                  <a:cubicBezTo>
                    <a:pt x="7994940" y="3405247"/>
                    <a:pt x="8005752" y="3324855"/>
                    <a:pt x="7910098" y="3352800"/>
                  </a:cubicBezTo>
                  <a:cubicBezTo>
                    <a:pt x="7814444" y="3380745"/>
                    <a:pt x="7627586" y="3342429"/>
                    <a:pt x="7430172" y="3352800"/>
                  </a:cubicBezTo>
                  <a:cubicBezTo>
                    <a:pt x="7232758" y="3363171"/>
                    <a:pt x="7054995" y="3322088"/>
                    <a:pt x="6753651" y="3352800"/>
                  </a:cubicBezTo>
                  <a:cubicBezTo>
                    <a:pt x="6452307" y="3383512"/>
                    <a:pt x="6299252" y="3338906"/>
                    <a:pt x="5978831" y="3352800"/>
                  </a:cubicBezTo>
                  <a:cubicBezTo>
                    <a:pt x="5658410" y="3366694"/>
                    <a:pt x="5532199" y="3329409"/>
                    <a:pt x="5400608" y="3352800"/>
                  </a:cubicBezTo>
                  <a:cubicBezTo>
                    <a:pt x="5269017" y="3376191"/>
                    <a:pt x="5118105" y="3336478"/>
                    <a:pt x="5018980" y="3352800"/>
                  </a:cubicBezTo>
                  <a:cubicBezTo>
                    <a:pt x="4919855" y="3369122"/>
                    <a:pt x="4611839" y="3340355"/>
                    <a:pt x="4440757" y="3352800"/>
                  </a:cubicBezTo>
                  <a:cubicBezTo>
                    <a:pt x="4269675" y="3365245"/>
                    <a:pt x="4195016" y="3325905"/>
                    <a:pt x="3960831" y="3352800"/>
                  </a:cubicBezTo>
                  <a:cubicBezTo>
                    <a:pt x="3726646" y="3379695"/>
                    <a:pt x="3467798" y="3281280"/>
                    <a:pt x="3186012" y="3352800"/>
                  </a:cubicBezTo>
                  <a:cubicBezTo>
                    <a:pt x="2904226" y="3424320"/>
                    <a:pt x="2850268" y="3325462"/>
                    <a:pt x="2607788" y="3352800"/>
                  </a:cubicBezTo>
                  <a:cubicBezTo>
                    <a:pt x="2365308" y="3380138"/>
                    <a:pt x="2265048" y="3314960"/>
                    <a:pt x="2029565" y="3352800"/>
                  </a:cubicBezTo>
                  <a:cubicBezTo>
                    <a:pt x="1794082" y="3390640"/>
                    <a:pt x="1812913" y="3345658"/>
                    <a:pt x="1746235" y="3352800"/>
                  </a:cubicBezTo>
                  <a:cubicBezTo>
                    <a:pt x="1679557" y="3359942"/>
                    <a:pt x="1262259" y="3314879"/>
                    <a:pt x="971416" y="3352800"/>
                  </a:cubicBezTo>
                  <a:cubicBezTo>
                    <a:pt x="680573" y="3390721"/>
                    <a:pt x="223228" y="3250401"/>
                    <a:pt x="0" y="3352800"/>
                  </a:cubicBezTo>
                  <a:cubicBezTo>
                    <a:pt x="-36835" y="3189042"/>
                    <a:pt x="4199" y="2959935"/>
                    <a:pt x="0" y="2760472"/>
                  </a:cubicBezTo>
                  <a:cubicBezTo>
                    <a:pt x="-4199" y="2561009"/>
                    <a:pt x="23161" y="2443992"/>
                    <a:pt x="0" y="2302256"/>
                  </a:cubicBezTo>
                  <a:cubicBezTo>
                    <a:pt x="-23161" y="2160520"/>
                    <a:pt x="28915" y="2003747"/>
                    <a:pt x="0" y="1776984"/>
                  </a:cubicBezTo>
                  <a:cubicBezTo>
                    <a:pt x="-28915" y="1550221"/>
                    <a:pt x="56419" y="1357940"/>
                    <a:pt x="0" y="1184656"/>
                  </a:cubicBezTo>
                  <a:cubicBezTo>
                    <a:pt x="-56419" y="1011372"/>
                    <a:pt x="49008" y="753037"/>
                    <a:pt x="0" y="558800"/>
                  </a:cubicBezTo>
                  <a:cubicBezTo>
                    <a:pt x="-49008" y="364563"/>
                    <a:pt x="7626" y="225588"/>
                    <a:pt x="0" y="0"/>
                  </a:cubicBezTo>
                  <a:close/>
                </a:path>
              </a:pathLst>
            </a:custGeom>
            <a:ln w="3810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4095730276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</p:pic>
        <p:pic>
          <p:nvPicPr>
            <p:cNvPr id="41" name="Picture 40" descr="Text&#10;&#10;Description automatically generated">
              <a:extLst>
                <a:ext uri="{FF2B5EF4-FFF2-40B4-BE49-F238E27FC236}">
                  <a16:creationId xmlns:a16="http://schemas.microsoft.com/office/drawing/2014/main" id="{C44976BB-522E-FC49-A18E-C8E3729DA7B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679098" y="437956"/>
              <a:ext cx="6398574" cy="5194255"/>
            </a:xfrm>
            <a:custGeom>
              <a:avLst/>
              <a:gdLst>
                <a:gd name="connsiteX0" fmla="*/ 0 w 6398574"/>
                <a:gd name="connsiteY0" fmla="*/ 0 h 5194255"/>
                <a:gd name="connsiteX1" fmla="*/ 389731 w 6398574"/>
                <a:gd name="connsiteY1" fmla="*/ 0 h 5194255"/>
                <a:gd name="connsiteX2" fmla="*/ 1099391 w 6398574"/>
                <a:gd name="connsiteY2" fmla="*/ 0 h 5194255"/>
                <a:gd name="connsiteX3" fmla="*/ 1681080 w 6398574"/>
                <a:gd name="connsiteY3" fmla="*/ 0 h 5194255"/>
                <a:gd name="connsiteX4" fmla="*/ 2070811 w 6398574"/>
                <a:gd name="connsiteY4" fmla="*/ 0 h 5194255"/>
                <a:gd name="connsiteX5" fmla="*/ 2652500 w 6398574"/>
                <a:gd name="connsiteY5" fmla="*/ 0 h 5194255"/>
                <a:gd name="connsiteX6" fmla="*/ 3362160 w 6398574"/>
                <a:gd name="connsiteY6" fmla="*/ 0 h 5194255"/>
                <a:gd name="connsiteX7" fmla="*/ 3879863 w 6398574"/>
                <a:gd name="connsiteY7" fmla="*/ 0 h 5194255"/>
                <a:gd name="connsiteX8" fmla="*/ 4397565 w 6398574"/>
                <a:gd name="connsiteY8" fmla="*/ 0 h 5194255"/>
                <a:gd name="connsiteX9" fmla="*/ 4979254 w 6398574"/>
                <a:gd name="connsiteY9" fmla="*/ 0 h 5194255"/>
                <a:gd name="connsiteX10" fmla="*/ 5624928 w 6398574"/>
                <a:gd name="connsiteY10" fmla="*/ 0 h 5194255"/>
                <a:gd name="connsiteX11" fmla="*/ 6398574 w 6398574"/>
                <a:gd name="connsiteY11" fmla="*/ 0 h 5194255"/>
                <a:gd name="connsiteX12" fmla="*/ 6398574 w 6398574"/>
                <a:gd name="connsiteY12" fmla="*/ 629082 h 5194255"/>
                <a:gd name="connsiteX13" fmla="*/ 6398574 w 6398574"/>
                <a:gd name="connsiteY13" fmla="*/ 1154279 h 5194255"/>
                <a:gd name="connsiteX14" fmla="*/ 6398574 w 6398574"/>
                <a:gd name="connsiteY14" fmla="*/ 1627533 h 5194255"/>
                <a:gd name="connsiteX15" fmla="*/ 6398574 w 6398574"/>
                <a:gd name="connsiteY15" fmla="*/ 2204673 h 5194255"/>
                <a:gd name="connsiteX16" fmla="*/ 6398574 w 6398574"/>
                <a:gd name="connsiteY16" fmla="*/ 2833755 h 5194255"/>
                <a:gd name="connsiteX17" fmla="*/ 6398574 w 6398574"/>
                <a:gd name="connsiteY17" fmla="*/ 3514779 h 5194255"/>
                <a:gd name="connsiteX18" fmla="*/ 6398574 w 6398574"/>
                <a:gd name="connsiteY18" fmla="*/ 4143861 h 5194255"/>
                <a:gd name="connsiteX19" fmla="*/ 6398574 w 6398574"/>
                <a:gd name="connsiteY19" fmla="*/ 5194255 h 5194255"/>
                <a:gd name="connsiteX20" fmla="*/ 5752900 w 6398574"/>
                <a:gd name="connsiteY20" fmla="*/ 5194255 h 5194255"/>
                <a:gd name="connsiteX21" fmla="*/ 5235197 w 6398574"/>
                <a:gd name="connsiteY21" fmla="*/ 5194255 h 5194255"/>
                <a:gd name="connsiteX22" fmla="*/ 4717494 w 6398574"/>
                <a:gd name="connsiteY22" fmla="*/ 5194255 h 5194255"/>
                <a:gd name="connsiteX23" fmla="*/ 4071820 w 6398574"/>
                <a:gd name="connsiteY23" fmla="*/ 5194255 h 5194255"/>
                <a:gd name="connsiteX24" fmla="*/ 3490131 w 6398574"/>
                <a:gd name="connsiteY24" fmla="*/ 5194255 h 5194255"/>
                <a:gd name="connsiteX25" fmla="*/ 3100400 w 6398574"/>
                <a:gd name="connsiteY25" fmla="*/ 5194255 h 5194255"/>
                <a:gd name="connsiteX26" fmla="*/ 2582697 w 6398574"/>
                <a:gd name="connsiteY26" fmla="*/ 5194255 h 5194255"/>
                <a:gd name="connsiteX27" fmla="*/ 1937023 w 6398574"/>
                <a:gd name="connsiteY27" fmla="*/ 5194255 h 5194255"/>
                <a:gd name="connsiteX28" fmla="*/ 1483306 w 6398574"/>
                <a:gd name="connsiteY28" fmla="*/ 5194255 h 5194255"/>
                <a:gd name="connsiteX29" fmla="*/ 773646 w 6398574"/>
                <a:gd name="connsiteY29" fmla="*/ 5194255 h 5194255"/>
                <a:gd name="connsiteX30" fmla="*/ 0 w 6398574"/>
                <a:gd name="connsiteY30" fmla="*/ 5194255 h 5194255"/>
                <a:gd name="connsiteX31" fmla="*/ 0 w 6398574"/>
                <a:gd name="connsiteY31" fmla="*/ 4617116 h 5194255"/>
                <a:gd name="connsiteX32" fmla="*/ 0 w 6398574"/>
                <a:gd name="connsiteY32" fmla="*/ 4195804 h 5194255"/>
                <a:gd name="connsiteX33" fmla="*/ 0 w 6398574"/>
                <a:gd name="connsiteY33" fmla="*/ 3618664 h 5194255"/>
                <a:gd name="connsiteX34" fmla="*/ 0 w 6398574"/>
                <a:gd name="connsiteY34" fmla="*/ 3145410 h 5194255"/>
                <a:gd name="connsiteX35" fmla="*/ 0 w 6398574"/>
                <a:gd name="connsiteY35" fmla="*/ 2672156 h 5194255"/>
                <a:gd name="connsiteX36" fmla="*/ 0 w 6398574"/>
                <a:gd name="connsiteY36" fmla="*/ 2198901 h 5194255"/>
                <a:gd name="connsiteX37" fmla="*/ 0 w 6398574"/>
                <a:gd name="connsiteY37" fmla="*/ 1725647 h 5194255"/>
                <a:gd name="connsiteX38" fmla="*/ 0 w 6398574"/>
                <a:gd name="connsiteY38" fmla="*/ 1200450 h 5194255"/>
                <a:gd name="connsiteX39" fmla="*/ 0 w 6398574"/>
                <a:gd name="connsiteY39" fmla="*/ 727196 h 5194255"/>
                <a:gd name="connsiteX40" fmla="*/ 0 w 6398574"/>
                <a:gd name="connsiteY40" fmla="*/ 0 h 5194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6398574" h="5194255" fill="none" extrusionOk="0">
                  <a:moveTo>
                    <a:pt x="0" y="0"/>
                  </a:moveTo>
                  <a:cubicBezTo>
                    <a:pt x="96314" y="-36198"/>
                    <a:pt x="277072" y="25991"/>
                    <a:pt x="389731" y="0"/>
                  </a:cubicBezTo>
                  <a:cubicBezTo>
                    <a:pt x="502390" y="-25991"/>
                    <a:pt x="941356" y="16496"/>
                    <a:pt x="1099391" y="0"/>
                  </a:cubicBezTo>
                  <a:cubicBezTo>
                    <a:pt x="1257426" y="-16496"/>
                    <a:pt x="1395680" y="38077"/>
                    <a:pt x="1681080" y="0"/>
                  </a:cubicBezTo>
                  <a:cubicBezTo>
                    <a:pt x="1966480" y="-38077"/>
                    <a:pt x="1933882" y="13196"/>
                    <a:pt x="2070811" y="0"/>
                  </a:cubicBezTo>
                  <a:cubicBezTo>
                    <a:pt x="2207740" y="-13196"/>
                    <a:pt x="2374278" y="19002"/>
                    <a:pt x="2652500" y="0"/>
                  </a:cubicBezTo>
                  <a:cubicBezTo>
                    <a:pt x="2930722" y="-19002"/>
                    <a:pt x="3177708" y="84233"/>
                    <a:pt x="3362160" y="0"/>
                  </a:cubicBezTo>
                  <a:cubicBezTo>
                    <a:pt x="3546612" y="-84233"/>
                    <a:pt x="3649446" y="39289"/>
                    <a:pt x="3879863" y="0"/>
                  </a:cubicBezTo>
                  <a:cubicBezTo>
                    <a:pt x="4110280" y="-39289"/>
                    <a:pt x="4274474" y="2095"/>
                    <a:pt x="4397565" y="0"/>
                  </a:cubicBezTo>
                  <a:cubicBezTo>
                    <a:pt x="4520656" y="-2095"/>
                    <a:pt x="4763703" y="16648"/>
                    <a:pt x="4979254" y="0"/>
                  </a:cubicBezTo>
                  <a:cubicBezTo>
                    <a:pt x="5194805" y="-16648"/>
                    <a:pt x="5377060" y="6521"/>
                    <a:pt x="5624928" y="0"/>
                  </a:cubicBezTo>
                  <a:cubicBezTo>
                    <a:pt x="5872796" y="-6521"/>
                    <a:pt x="6142460" y="82505"/>
                    <a:pt x="6398574" y="0"/>
                  </a:cubicBezTo>
                  <a:cubicBezTo>
                    <a:pt x="6437450" y="264398"/>
                    <a:pt x="6396255" y="461629"/>
                    <a:pt x="6398574" y="629082"/>
                  </a:cubicBezTo>
                  <a:cubicBezTo>
                    <a:pt x="6400893" y="796535"/>
                    <a:pt x="6390755" y="928148"/>
                    <a:pt x="6398574" y="1154279"/>
                  </a:cubicBezTo>
                  <a:cubicBezTo>
                    <a:pt x="6406393" y="1380410"/>
                    <a:pt x="6379952" y="1466615"/>
                    <a:pt x="6398574" y="1627533"/>
                  </a:cubicBezTo>
                  <a:cubicBezTo>
                    <a:pt x="6417196" y="1788451"/>
                    <a:pt x="6344036" y="2021105"/>
                    <a:pt x="6398574" y="2204673"/>
                  </a:cubicBezTo>
                  <a:cubicBezTo>
                    <a:pt x="6453112" y="2388241"/>
                    <a:pt x="6326337" y="2539932"/>
                    <a:pt x="6398574" y="2833755"/>
                  </a:cubicBezTo>
                  <a:cubicBezTo>
                    <a:pt x="6470811" y="3127578"/>
                    <a:pt x="6332772" y="3276922"/>
                    <a:pt x="6398574" y="3514779"/>
                  </a:cubicBezTo>
                  <a:cubicBezTo>
                    <a:pt x="6464376" y="3752636"/>
                    <a:pt x="6374404" y="3901317"/>
                    <a:pt x="6398574" y="4143861"/>
                  </a:cubicBezTo>
                  <a:cubicBezTo>
                    <a:pt x="6422744" y="4386405"/>
                    <a:pt x="6359178" y="4754964"/>
                    <a:pt x="6398574" y="5194255"/>
                  </a:cubicBezTo>
                  <a:cubicBezTo>
                    <a:pt x="6257532" y="5243877"/>
                    <a:pt x="5925284" y="5125128"/>
                    <a:pt x="5752900" y="5194255"/>
                  </a:cubicBezTo>
                  <a:cubicBezTo>
                    <a:pt x="5580516" y="5263382"/>
                    <a:pt x="5356333" y="5150344"/>
                    <a:pt x="5235197" y="5194255"/>
                  </a:cubicBezTo>
                  <a:cubicBezTo>
                    <a:pt x="5114061" y="5238166"/>
                    <a:pt x="4902167" y="5150219"/>
                    <a:pt x="4717494" y="5194255"/>
                  </a:cubicBezTo>
                  <a:cubicBezTo>
                    <a:pt x="4532821" y="5238291"/>
                    <a:pt x="4215644" y="5159759"/>
                    <a:pt x="4071820" y="5194255"/>
                  </a:cubicBezTo>
                  <a:cubicBezTo>
                    <a:pt x="3927996" y="5228751"/>
                    <a:pt x="3662163" y="5138253"/>
                    <a:pt x="3490131" y="5194255"/>
                  </a:cubicBezTo>
                  <a:cubicBezTo>
                    <a:pt x="3318099" y="5250257"/>
                    <a:pt x="3244157" y="5151612"/>
                    <a:pt x="3100400" y="5194255"/>
                  </a:cubicBezTo>
                  <a:cubicBezTo>
                    <a:pt x="2956643" y="5236898"/>
                    <a:pt x="2770064" y="5185622"/>
                    <a:pt x="2582697" y="5194255"/>
                  </a:cubicBezTo>
                  <a:cubicBezTo>
                    <a:pt x="2395330" y="5202888"/>
                    <a:pt x="2193290" y="5166092"/>
                    <a:pt x="1937023" y="5194255"/>
                  </a:cubicBezTo>
                  <a:cubicBezTo>
                    <a:pt x="1680756" y="5222418"/>
                    <a:pt x="1688361" y="5180209"/>
                    <a:pt x="1483306" y="5194255"/>
                  </a:cubicBezTo>
                  <a:cubicBezTo>
                    <a:pt x="1278251" y="5208301"/>
                    <a:pt x="1105195" y="5156765"/>
                    <a:pt x="773646" y="5194255"/>
                  </a:cubicBezTo>
                  <a:cubicBezTo>
                    <a:pt x="442097" y="5231745"/>
                    <a:pt x="258594" y="5178298"/>
                    <a:pt x="0" y="5194255"/>
                  </a:cubicBezTo>
                  <a:cubicBezTo>
                    <a:pt x="-52658" y="5039688"/>
                    <a:pt x="37758" y="4813250"/>
                    <a:pt x="0" y="4617116"/>
                  </a:cubicBezTo>
                  <a:cubicBezTo>
                    <a:pt x="-37758" y="4420982"/>
                    <a:pt x="12331" y="4310964"/>
                    <a:pt x="0" y="4195804"/>
                  </a:cubicBezTo>
                  <a:cubicBezTo>
                    <a:pt x="-12331" y="4080644"/>
                    <a:pt x="45549" y="3773269"/>
                    <a:pt x="0" y="3618664"/>
                  </a:cubicBezTo>
                  <a:cubicBezTo>
                    <a:pt x="-45549" y="3464059"/>
                    <a:pt x="14085" y="3380305"/>
                    <a:pt x="0" y="3145410"/>
                  </a:cubicBezTo>
                  <a:cubicBezTo>
                    <a:pt x="-14085" y="2910515"/>
                    <a:pt x="14029" y="2854315"/>
                    <a:pt x="0" y="2672156"/>
                  </a:cubicBezTo>
                  <a:cubicBezTo>
                    <a:pt x="-14029" y="2489997"/>
                    <a:pt x="2932" y="2313119"/>
                    <a:pt x="0" y="2198901"/>
                  </a:cubicBezTo>
                  <a:cubicBezTo>
                    <a:pt x="-2932" y="2084683"/>
                    <a:pt x="11389" y="1924824"/>
                    <a:pt x="0" y="1725647"/>
                  </a:cubicBezTo>
                  <a:cubicBezTo>
                    <a:pt x="-11389" y="1526470"/>
                    <a:pt x="38396" y="1350230"/>
                    <a:pt x="0" y="1200450"/>
                  </a:cubicBezTo>
                  <a:cubicBezTo>
                    <a:pt x="-38396" y="1050670"/>
                    <a:pt x="41195" y="913654"/>
                    <a:pt x="0" y="727196"/>
                  </a:cubicBezTo>
                  <a:cubicBezTo>
                    <a:pt x="-41195" y="540738"/>
                    <a:pt x="1009" y="349645"/>
                    <a:pt x="0" y="0"/>
                  </a:cubicBezTo>
                  <a:close/>
                </a:path>
                <a:path w="6398574" h="5194255" stroke="0" extrusionOk="0">
                  <a:moveTo>
                    <a:pt x="0" y="0"/>
                  </a:moveTo>
                  <a:cubicBezTo>
                    <a:pt x="231693" y="-1203"/>
                    <a:pt x="410177" y="61105"/>
                    <a:pt x="517703" y="0"/>
                  </a:cubicBezTo>
                  <a:cubicBezTo>
                    <a:pt x="625229" y="-61105"/>
                    <a:pt x="765979" y="12464"/>
                    <a:pt x="907434" y="0"/>
                  </a:cubicBezTo>
                  <a:cubicBezTo>
                    <a:pt x="1048889" y="-12464"/>
                    <a:pt x="1446753" y="3754"/>
                    <a:pt x="1617094" y="0"/>
                  </a:cubicBezTo>
                  <a:cubicBezTo>
                    <a:pt x="1787435" y="-3754"/>
                    <a:pt x="2011055" y="4423"/>
                    <a:pt x="2134797" y="0"/>
                  </a:cubicBezTo>
                  <a:cubicBezTo>
                    <a:pt x="2258539" y="-4423"/>
                    <a:pt x="2440114" y="53920"/>
                    <a:pt x="2652500" y="0"/>
                  </a:cubicBezTo>
                  <a:cubicBezTo>
                    <a:pt x="2864886" y="-53920"/>
                    <a:pt x="3055069" y="37373"/>
                    <a:pt x="3362160" y="0"/>
                  </a:cubicBezTo>
                  <a:cubicBezTo>
                    <a:pt x="3669251" y="-37373"/>
                    <a:pt x="3675912" y="40191"/>
                    <a:pt x="3815877" y="0"/>
                  </a:cubicBezTo>
                  <a:cubicBezTo>
                    <a:pt x="3955842" y="-40191"/>
                    <a:pt x="4221889" y="63661"/>
                    <a:pt x="4525537" y="0"/>
                  </a:cubicBezTo>
                  <a:cubicBezTo>
                    <a:pt x="4829185" y="-63661"/>
                    <a:pt x="4922991" y="84227"/>
                    <a:pt x="5235197" y="0"/>
                  </a:cubicBezTo>
                  <a:cubicBezTo>
                    <a:pt x="5547403" y="-84227"/>
                    <a:pt x="5570047" y="58402"/>
                    <a:pt x="5816885" y="0"/>
                  </a:cubicBezTo>
                  <a:cubicBezTo>
                    <a:pt x="6063723" y="-58402"/>
                    <a:pt x="6245712" y="9080"/>
                    <a:pt x="6398574" y="0"/>
                  </a:cubicBezTo>
                  <a:cubicBezTo>
                    <a:pt x="6401056" y="242144"/>
                    <a:pt x="6345758" y="407806"/>
                    <a:pt x="6398574" y="525197"/>
                  </a:cubicBezTo>
                  <a:cubicBezTo>
                    <a:pt x="6451390" y="642588"/>
                    <a:pt x="6384217" y="748587"/>
                    <a:pt x="6398574" y="946509"/>
                  </a:cubicBezTo>
                  <a:cubicBezTo>
                    <a:pt x="6412931" y="1144431"/>
                    <a:pt x="6382343" y="1277663"/>
                    <a:pt x="6398574" y="1523648"/>
                  </a:cubicBezTo>
                  <a:cubicBezTo>
                    <a:pt x="6414805" y="1769633"/>
                    <a:pt x="6349883" y="1913575"/>
                    <a:pt x="6398574" y="2100788"/>
                  </a:cubicBezTo>
                  <a:cubicBezTo>
                    <a:pt x="6447265" y="2288001"/>
                    <a:pt x="6387461" y="2426434"/>
                    <a:pt x="6398574" y="2677927"/>
                  </a:cubicBezTo>
                  <a:cubicBezTo>
                    <a:pt x="6409687" y="2929420"/>
                    <a:pt x="6372819" y="3128338"/>
                    <a:pt x="6398574" y="3307009"/>
                  </a:cubicBezTo>
                  <a:cubicBezTo>
                    <a:pt x="6424329" y="3485680"/>
                    <a:pt x="6389121" y="3778284"/>
                    <a:pt x="6398574" y="3936091"/>
                  </a:cubicBezTo>
                  <a:cubicBezTo>
                    <a:pt x="6408027" y="4093898"/>
                    <a:pt x="6353142" y="4377332"/>
                    <a:pt x="6398574" y="4565173"/>
                  </a:cubicBezTo>
                  <a:cubicBezTo>
                    <a:pt x="6444006" y="4753014"/>
                    <a:pt x="6371097" y="5027019"/>
                    <a:pt x="6398574" y="5194255"/>
                  </a:cubicBezTo>
                  <a:cubicBezTo>
                    <a:pt x="6204473" y="5226838"/>
                    <a:pt x="6056554" y="5191697"/>
                    <a:pt x="5944857" y="5194255"/>
                  </a:cubicBezTo>
                  <a:cubicBezTo>
                    <a:pt x="5833160" y="5196813"/>
                    <a:pt x="5486028" y="5174105"/>
                    <a:pt x="5363168" y="5194255"/>
                  </a:cubicBezTo>
                  <a:cubicBezTo>
                    <a:pt x="5240308" y="5214405"/>
                    <a:pt x="5059558" y="5141816"/>
                    <a:pt x="4909451" y="5194255"/>
                  </a:cubicBezTo>
                  <a:cubicBezTo>
                    <a:pt x="4759344" y="5246694"/>
                    <a:pt x="4465890" y="5129240"/>
                    <a:pt x="4327763" y="5194255"/>
                  </a:cubicBezTo>
                  <a:cubicBezTo>
                    <a:pt x="4189636" y="5259270"/>
                    <a:pt x="4052182" y="5170793"/>
                    <a:pt x="3938031" y="5194255"/>
                  </a:cubicBezTo>
                  <a:cubicBezTo>
                    <a:pt x="3823880" y="5217717"/>
                    <a:pt x="3736103" y="5153657"/>
                    <a:pt x="3548300" y="5194255"/>
                  </a:cubicBezTo>
                  <a:cubicBezTo>
                    <a:pt x="3360497" y="5234853"/>
                    <a:pt x="3220521" y="5155889"/>
                    <a:pt x="2966612" y="5194255"/>
                  </a:cubicBezTo>
                  <a:cubicBezTo>
                    <a:pt x="2712703" y="5232621"/>
                    <a:pt x="2626356" y="5184997"/>
                    <a:pt x="2512895" y="5194255"/>
                  </a:cubicBezTo>
                  <a:cubicBezTo>
                    <a:pt x="2399434" y="5203513"/>
                    <a:pt x="2146871" y="5154329"/>
                    <a:pt x="1867220" y="5194255"/>
                  </a:cubicBezTo>
                  <a:cubicBezTo>
                    <a:pt x="1587570" y="5234181"/>
                    <a:pt x="1624544" y="5160683"/>
                    <a:pt x="1413503" y="5194255"/>
                  </a:cubicBezTo>
                  <a:cubicBezTo>
                    <a:pt x="1202462" y="5227827"/>
                    <a:pt x="970297" y="5118010"/>
                    <a:pt x="767829" y="5194255"/>
                  </a:cubicBezTo>
                  <a:cubicBezTo>
                    <a:pt x="565361" y="5270500"/>
                    <a:pt x="195908" y="5174527"/>
                    <a:pt x="0" y="5194255"/>
                  </a:cubicBezTo>
                  <a:cubicBezTo>
                    <a:pt x="-38295" y="4972358"/>
                    <a:pt x="51124" y="4838613"/>
                    <a:pt x="0" y="4565173"/>
                  </a:cubicBezTo>
                  <a:cubicBezTo>
                    <a:pt x="-51124" y="4291733"/>
                    <a:pt x="52963" y="4063119"/>
                    <a:pt x="0" y="3936091"/>
                  </a:cubicBezTo>
                  <a:cubicBezTo>
                    <a:pt x="-52963" y="3809063"/>
                    <a:pt x="21515" y="3414597"/>
                    <a:pt x="0" y="3255066"/>
                  </a:cubicBezTo>
                  <a:cubicBezTo>
                    <a:pt x="-21515" y="3095536"/>
                    <a:pt x="23059" y="2936999"/>
                    <a:pt x="0" y="2729870"/>
                  </a:cubicBezTo>
                  <a:cubicBezTo>
                    <a:pt x="-23059" y="2522741"/>
                    <a:pt x="49789" y="2302378"/>
                    <a:pt x="0" y="2048845"/>
                  </a:cubicBezTo>
                  <a:cubicBezTo>
                    <a:pt x="-49789" y="1795312"/>
                    <a:pt x="49917" y="1777572"/>
                    <a:pt x="0" y="1575591"/>
                  </a:cubicBezTo>
                  <a:cubicBezTo>
                    <a:pt x="-49917" y="1373610"/>
                    <a:pt x="25562" y="1295861"/>
                    <a:pt x="0" y="1154279"/>
                  </a:cubicBezTo>
                  <a:cubicBezTo>
                    <a:pt x="-25562" y="1012697"/>
                    <a:pt x="35438" y="918242"/>
                    <a:pt x="0" y="732967"/>
                  </a:cubicBezTo>
                  <a:cubicBezTo>
                    <a:pt x="-35438" y="547692"/>
                    <a:pt x="11665" y="235794"/>
                    <a:pt x="0" y="0"/>
                  </a:cubicBezTo>
                  <a:close/>
                </a:path>
              </a:pathLst>
            </a:custGeom>
            <a:ln w="3810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</p:pic>
      </p:grpSp>
    </p:spTree>
    <p:extLst>
      <p:ext uri="{BB962C8B-B14F-4D97-AF65-F5344CB8AC3E}">
        <p14:creationId xmlns:p14="http://schemas.microsoft.com/office/powerpoint/2010/main" val="3732784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472C551-D440-40DF-9260-BDB9AC4096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189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174A0E-0151-5249-BBAB-1F9D040BC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8" y="785892"/>
            <a:ext cx="6347918" cy="1008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600" kern="1200" dirty="0">
                <a:solidFill>
                  <a:srgbClr val="FFFFFF"/>
                </a:solidFill>
                <a:latin typeface="Segoe Print" panose="02000800000000000000" pitchFamily="2" charset="0"/>
              </a:rPr>
              <a:t>Testing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878" y="806470"/>
            <a:ext cx="8453437" cy="0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raphic 22">
            <a:extLst>
              <a:ext uri="{FF2B5EF4-FFF2-40B4-BE49-F238E27FC236}">
                <a16:creationId xmlns:a16="http://schemas.microsoft.com/office/drawing/2014/main" id="{508BEF50-7B1E-49A4-BC19-5F4F1D755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74340" y="1225788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rgbClr val="FFFFFF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4" name="Graphic 23">
            <a:extLst>
              <a:ext uri="{FF2B5EF4-FFF2-40B4-BE49-F238E27FC236}">
                <a16:creationId xmlns:a16="http://schemas.microsoft.com/office/drawing/2014/main" id="{3FBAD350-5664-4811-A208-657FB882D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34855" y="1685867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rgbClr val="FFFFFF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6" name="Graphic 21">
            <a:extLst>
              <a:ext uri="{FF2B5EF4-FFF2-40B4-BE49-F238E27FC236}">
                <a16:creationId xmlns:a16="http://schemas.microsoft.com/office/drawing/2014/main" id="{C39ADB8F-D187-49D7-BDCF-C1B6DC727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87962" y="2175690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rgbClr val="FFFFFF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pic>
        <p:nvPicPr>
          <p:cNvPr id="9" name="Picture 8" descr="A picture containing shape&#10;&#10;Description automatically generated">
            <a:extLst>
              <a:ext uri="{FF2B5EF4-FFF2-40B4-BE49-F238E27FC236}">
                <a16:creationId xmlns:a16="http://schemas.microsoft.com/office/drawing/2014/main" id="{26CE7CF4-7801-3D4E-A8A8-B5E7AA5A81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2" b="2"/>
          <a:stretch/>
        </p:blipFill>
        <p:spPr>
          <a:xfrm>
            <a:off x="10944298" y="424001"/>
            <a:ext cx="998534" cy="998534"/>
          </a:xfrm>
          <a:custGeom>
            <a:avLst/>
            <a:gdLst/>
            <a:ahLst/>
            <a:cxnLst/>
            <a:rect l="l" t="t" r="r" b="b"/>
            <a:pathLst>
              <a:path w="2813056" h="2813056">
                <a:moveTo>
                  <a:pt x="1406528" y="0"/>
                </a:moveTo>
                <a:cubicBezTo>
                  <a:pt x="2183332" y="0"/>
                  <a:pt x="2813056" y="629724"/>
                  <a:pt x="2813056" y="1406528"/>
                </a:cubicBezTo>
                <a:cubicBezTo>
                  <a:pt x="2813056" y="2183332"/>
                  <a:pt x="2183332" y="2813056"/>
                  <a:pt x="1406528" y="2813056"/>
                </a:cubicBezTo>
                <a:cubicBezTo>
                  <a:pt x="629724" y="2813056"/>
                  <a:pt x="0" y="2183332"/>
                  <a:pt x="0" y="1406528"/>
                </a:cubicBezTo>
                <a:cubicBezTo>
                  <a:pt x="0" y="629724"/>
                  <a:pt x="629724" y="0"/>
                  <a:pt x="1406528" y="0"/>
                </a:cubicBezTo>
                <a:close/>
              </a:path>
            </a:pathLst>
          </a:custGeom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D2D75496-1595-634F-90FF-2E2531F18547}"/>
              </a:ext>
            </a:extLst>
          </p:cNvPr>
          <p:cNvGrpSpPr/>
          <p:nvPr/>
        </p:nvGrpSpPr>
        <p:grpSpPr>
          <a:xfrm>
            <a:off x="114782" y="923268"/>
            <a:ext cx="10944537" cy="5648047"/>
            <a:chOff x="107064" y="490044"/>
            <a:chExt cx="11640296" cy="6200730"/>
          </a:xfrm>
        </p:grpSpPr>
        <p:pic>
          <p:nvPicPr>
            <p:cNvPr id="43" name="Picture 42" descr="Graphical user interface, application&#10;&#10;Description automatically generated">
              <a:extLst>
                <a:ext uri="{FF2B5EF4-FFF2-40B4-BE49-F238E27FC236}">
                  <a16:creationId xmlns:a16="http://schemas.microsoft.com/office/drawing/2014/main" id="{A3C3257B-7905-E54F-80CA-5432604D154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7064" y="490044"/>
              <a:ext cx="8139680" cy="3265372"/>
            </a:xfrm>
            <a:custGeom>
              <a:avLst/>
              <a:gdLst>
                <a:gd name="connsiteX0" fmla="*/ 0 w 7653158"/>
                <a:gd name="connsiteY0" fmla="*/ 0 h 2974323"/>
                <a:gd name="connsiteX1" fmla="*/ 512173 w 7653158"/>
                <a:gd name="connsiteY1" fmla="*/ 0 h 2974323"/>
                <a:gd name="connsiteX2" fmla="*/ 1253941 w 7653158"/>
                <a:gd name="connsiteY2" fmla="*/ 0 h 2974323"/>
                <a:gd name="connsiteX3" fmla="*/ 1919177 w 7653158"/>
                <a:gd name="connsiteY3" fmla="*/ 0 h 2974323"/>
                <a:gd name="connsiteX4" fmla="*/ 2278286 w 7653158"/>
                <a:gd name="connsiteY4" fmla="*/ 0 h 2974323"/>
                <a:gd name="connsiteX5" fmla="*/ 2790459 w 7653158"/>
                <a:gd name="connsiteY5" fmla="*/ 0 h 2974323"/>
                <a:gd name="connsiteX6" fmla="*/ 3302632 w 7653158"/>
                <a:gd name="connsiteY6" fmla="*/ 0 h 2974323"/>
                <a:gd name="connsiteX7" fmla="*/ 3891336 w 7653158"/>
                <a:gd name="connsiteY7" fmla="*/ 0 h 2974323"/>
                <a:gd name="connsiteX8" fmla="*/ 4633104 w 7653158"/>
                <a:gd name="connsiteY8" fmla="*/ 0 h 2974323"/>
                <a:gd name="connsiteX9" fmla="*/ 5374872 w 7653158"/>
                <a:gd name="connsiteY9" fmla="*/ 0 h 2974323"/>
                <a:gd name="connsiteX10" fmla="*/ 5733981 w 7653158"/>
                <a:gd name="connsiteY10" fmla="*/ 0 h 2974323"/>
                <a:gd name="connsiteX11" fmla="*/ 6475749 w 7653158"/>
                <a:gd name="connsiteY11" fmla="*/ 0 h 2974323"/>
                <a:gd name="connsiteX12" fmla="*/ 7064454 w 7653158"/>
                <a:gd name="connsiteY12" fmla="*/ 0 h 2974323"/>
                <a:gd name="connsiteX13" fmla="*/ 7653158 w 7653158"/>
                <a:gd name="connsiteY13" fmla="*/ 0 h 2974323"/>
                <a:gd name="connsiteX14" fmla="*/ 7653158 w 7653158"/>
                <a:gd name="connsiteY14" fmla="*/ 594865 h 2974323"/>
                <a:gd name="connsiteX15" fmla="*/ 7653158 w 7653158"/>
                <a:gd name="connsiteY15" fmla="*/ 1219472 h 2974323"/>
                <a:gd name="connsiteX16" fmla="*/ 7653158 w 7653158"/>
                <a:gd name="connsiteY16" fmla="*/ 1784594 h 2974323"/>
                <a:gd name="connsiteX17" fmla="*/ 7653158 w 7653158"/>
                <a:gd name="connsiteY17" fmla="*/ 2349715 h 2974323"/>
                <a:gd name="connsiteX18" fmla="*/ 7653158 w 7653158"/>
                <a:gd name="connsiteY18" fmla="*/ 2974323 h 2974323"/>
                <a:gd name="connsiteX19" fmla="*/ 7217517 w 7653158"/>
                <a:gd name="connsiteY19" fmla="*/ 2974323 h 2974323"/>
                <a:gd name="connsiteX20" fmla="*/ 6628812 w 7653158"/>
                <a:gd name="connsiteY20" fmla="*/ 2974323 h 2974323"/>
                <a:gd name="connsiteX21" fmla="*/ 5963576 w 7653158"/>
                <a:gd name="connsiteY21" fmla="*/ 2974323 h 2974323"/>
                <a:gd name="connsiteX22" fmla="*/ 5604466 w 7653158"/>
                <a:gd name="connsiteY22" fmla="*/ 2974323 h 2974323"/>
                <a:gd name="connsiteX23" fmla="*/ 5168825 w 7653158"/>
                <a:gd name="connsiteY23" fmla="*/ 2974323 h 2974323"/>
                <a:gd name="connsiteX24" fmla="*/ 4427058 w 7653158"/>
                <a:gd name="connsiteY24" fmla="*/ 2974323 h 2974323"/>
                <a:gd name="connsiteX25" fmla="*/ 3914885 w 7653158"/>
                <a:gd name="connsiteY25" fmla="*/ 2974323 h 2974323"/>
                <a:gd name="connsiteX26" fmla="*/ 3555775 w 7653158"/>
                <a:gd name="connsiteY26" fmla="*/ 2974323 h 2974323"/>
                <a:gd name="connsiteX27" fmla="*/ 2890539 w 7653158"/>
                <a:gd name="connsiteY27" fmla="*/ 2974323 h 2974323"/>
                <a:gd name="connsiteX28" fmla="*/ 2454898 w 7653158"/>
                <a:gd name="connsiteY28" fmla="*/ 2974323 h 2974323"/>
                <a:gd name="connsiteX29" fmla="*/ 1942725 w 7653158"/>
                <a:gd name="connsiteY29" fmla="*/ 2974323 h 2974323"/>
                <a:gd name="connsiteX30" fmla="*/ 1200957 w 7653158"/>
                <a:gd name="connsiteY30" fmla="*/ 2974323 h 2974323"/>
                <a:gd name="connsiteX31" fmla="*/ 765316 w 7653158"/>
                <a:gd name="connsiteY31" fmla="*/ 2974323 h 2974323"/>
                <a:gd name="connsiteX32" fmla="*/ 0 w 7653158"/>
                <a:gd name="connsiteY32" fmla="*/ 2974323 h 2974323"/>
                <a:gd name="connsiteX33" fmla="*/ 0 w 7653158"/>
                <a:gd name="connsiteY33" fmla="*/ 2468688 h 2974323"/>
                <a:gd name="connsiteX34" fmla="*/ 0 w 7653158"/>
                <a:gd name="connsiteY34" fmla="*/ 1873823 h 2974323"/>
                <a:gd name="connsiteX35" fmla="*/ 0 w 7653158"/>
                <a:gd name="connsiteY35" fmla="*/ 1249216 h 2974323"/>
                <a:gd name="connsiteX36" fmla="*/ 0 w 7653158"/>
                <a:gd name="connsiteY36" fmla="*/ 654351 h 2974323"/>
                <a:gd name="connsiteX37" fmla="*/ 0 w 7653158"/>
                <a:gd name="connsiteY37" fmla="*/ 0 h 2974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7653158" h="2974323" fill="none" extrusionOk="0">
                  <a:moveTo>
                    <a:pt x="0" y="0"/>
                  </a:moveTo>
                  <a:cubicBezTo>
                    <a:pt x="124599" y="-5067"/>
                    <a:pt x="291907" y="26308"/>
                    <a:pt x="512173" y="0"/>
                  </a:cubicBezTo>
                  <a:cubicBezTo>
                    <a:pt x="732439" y="-26308"/>
                    <a:pt x="925534" y="84069"/>
                    <a:pt x="1253941" y="0"/>
                  </a:cubicBezTo>
                  <a:cubicBezTo>
                    <a:pt x="1582348" y="-84069"/>
                    <a:pt x="1683885" y="16878"/>
                    <a:pt x="1919177" y="0"/>
                  </a:cubicBezTo>
                  <a:cubicBezTo>
                    <a:pt x="2154469" y="-16878"/>
                    <a:pt x="2112691" y="85"/>
                    <a:pt x="2278286" y="0"/>
                  </a:cubicBezTo>
                  <a:cubicBezTo>
                    <a:pt x="2443881" y="-85"/>
                    <a:pt x="2569641" y="40661"/>
                    <a:pt x="2790459" y="0"/>
                  </a:cubicBezTo>
                  <a:cubicBezTo>
                    <a:pt x="3011277" y="-40661"/>
                    <a:pt x="3183909" y="23850"/>
                    <a:pt x="3302632" y="0"/>
                  </a:cubicBezTo>
                  <a:cubicBezTo>
                    <a:pt x="3421355" y="-23850"/>
                    <a:pt x="3652745" y="45493"/>
                    <a:pt x="3891336" y="0"/>
                  </a:cubicBezTo>
                  <a:cubicBezTo>
                    <a:pt x="4129927" y="-45493"/>
                    <a:pt x="4316096" y="57893"/>
                    <a:pt x="4633104" y="0"/>
                  </a:cubicBezTo>
                  <a:cubicBezTo>
                    <a:pt x="4950112" y="-57893"/>
                    <a:pt x="5066607" y="35240"/>
                    <a:pt x="5374872" y="0"/>
                  </a:cubicBezTo>
                  <a:cubicBezTo>
                    <a:pt x="5683137" y="-35240"/>
                    <a:pt x="5613547" y="24277"/>
                    <a:pt x="5733981" y="0"/>
                  </a:cubicBezTo>
                  <a:cubicBezTo>
                    <a:pt x="5854415" y="-24277"/>
                    <a:pt x="6285579" y="36188"/>
                    <a:pt x="6475749" y="0"/>
                  </a:cubicBezTo>
                  <a:cubicBezTo>
                    <a:pt x="6665919" y="-36188"/>
                    <a:pt x="6944157" y="9750"/>
                    <a:pt x="7064454" y="0"/>
                  </a:cubicBezTo>
                  <a:cubicBezTo>
                    <a:pt x="7184751" y="-9750"/>
                    <a:pt x="7463552" y="47008"/>
                    <a:pt x="7653158" y="0"/>
                  </a:cubicBezTo>
                  <a:cubicBezTo>
                    <a:pt x="7694529" y="285722"/>
                    <a:pt x="7585582" y="338303"/>
                    <a:pt x="7653158" y="594865"/>
                  </a:cubicBezTo>
                  <a:cubicBezTo>
                    <a:pt x="7720734" y="851428"/>
                    <a:pt x="7629874" y="1086952"/>
                    <a:pt x="7653158" y="1219472"/>
                  </a:cubicBezTo>
                  <a:cubicBezTo>
                    <a:pt x="7676442" y="1351992"/>
                    <a:pt x="7649367" y="1566807"/>
                    <a:pt x="7653158" y="1784594"/>
                  </a:cubicBezTo>
                  <a:cubicBezTo>
                    <a:pt x="7656949" y="2002381"/>
                    <a:pt x="7601989" y="2158822"/>
                    <a:pt x="7653158" y="2349715"/>
                  </a:cubicBezTo>
                  <a:cubicBezTo>
                    <a:pt x="7704327" y="2540608"/>
                    <a:pt x="7594312" y="2705156"/>
                    <a:pt x="7653158" y="2974323"/>
                  </a:cubicBezTo>
                  <a:cubicBezTo>
                    <a:pt x="7463216" y="2995448"/>
                    <a:pt x="7405751" y="2957381"/>
                    <a:pt x="7217517" y="2974323"/>
                  </a:cubicBezTo>
                  <a:cubicBezTo>
                    <a:pt x="7029283" y="2991265"/>
                    <a:pt x="6802826" y="2907114"/>
                    <a:pt x="6628812" y="2974323"/>
                  </a:cubicBezTo>
                  <a:cubicBezTo>
                    <a:pt x="6454799" y="3041532"/>
                    <a:pt x="6279133" y="2938559"/>
                    <a:pt x="5963576" y="2974323"/>
                  </a:cubicBezTo>
                  <a:cubicBezTo>
                    <a:pt x="5648019" y="3010087"/>
                    <a:pt x="5780704" y="2967858"/>
                    <a:pt x="5604466" y="2974323"/>
                  </a:cubicBezTo>
                  <a:cubicBezTo>
                    <a:pt x="5428228" y="2980788"/>
                    <a:pt x="5385496" y="2934870"/>
                    <a:pt x="5168825" y="2974323"/>
                  </a:cubicBezTo>
                  <a:cubicBezTo>
                    <a:pt x="4952154" y="3013776"/>
                    <a:pt x="4609823" y="2922048"/>
                    <a:pt x="4427058" y="2974323"/>
                  </a:cubicBezTo>
                  <a:cubicBezTo>
                    <a:pt x="4244293" y="3026598"/>
                    <a:pt x="4069093" y="2914115"/>
                    <a:pt x="3914885" y="2974323"/>
                  </a:cubicBezTo>
                  <a:cubicBezTo>
                    <a:pt x="3760677" y="3034531"/>
                    <a:pt x="3672781" y="2966633"/>
                    <a:pt x="3555775" y="2974323"/>
                  </a:cubicBezTo>
                  <a:cubicBezTo>
                    <a:pt x="3438769" y="2982013"/>
                    <a:pt x="3179974" y="2944685"/>
                    <a:pt x="2890539" y="2974323"/>
                  </a:cubicBezTo>
                  <a:cubicBezTo>
                    <a:pt x="2601104" y="3003961"/>
                    <a:pt x="2565712" y="2967682"/>
                    <a:pt x="2454898" y="2974323"/>
                  </a:cubicBezTo>
                  <a:cubicBezTo>
                    <a:pt x="2344084" y="2980964"/>
                    <a:pt x="2115720" y="2932239"/>
                    <a:pt x="1942725" y="2974323"/>
                  </a:cubicBezTo>
                  <a:cubicBezTo>
                    <a:pt x="1769730" y="3016407"/>
                    <a:pt x="1430431" y="2897011"/>
                    <a:pt x="1200957" y="2974323"/>
                  </a:cubicBezTo>
                  <a:cubicBezTo>
                    <a:pt x="971483" y="3051635"/>
                    <a:pt x="886180" y="2949053"/>
                    <a:pt x="765316" y="2974323"/>
                  </a:cubicBezTo>
                  <a:cubicBezTo>
                    <a:pt x="644452" y="2999593"/>
                    <a:pt x="214457" y="2895005"/>
                    <a:pt x="0" y="2974323"/>
                  </a:cubicBezTo>
                  <a:cubicBezTo>
                    <a:pt x="-52342" y="2791236"/>
                    <a:pt x="21836" y="2693002"/>
                    <a:pt x="0" y="2468688"/>
                  </a:cubicBezTo>
                  <a:cubicBezTo>
                    <a:pt x="-21836" y="2244374"/>
                    <a:pt x="28057" y="2097764"/>
                    <a:pt x="0" y="1873823"/>
                  </a:cubicBezTo>
                  <a:cubicBezTo>
                    <a:pt x="-28057" y="1649882"/>
                    <a:pt x="13026" y="1448662"/>
                    <a:pt x="0" y="1249216"/>
                  </a:cubicBezTo>
                  <a:cubicBezTo>
                    <a:pt x="-13026" y="1049770"/>
                    <a:pt x="2828" y="929257"/>
                    <a:pt x="0" y="654351"/>
                  </a:cubicBezTo>
                  <a:cubicBezTo>
                    <a:pt x="-2828" y="379446"/>
                    <a:pt x="59208" y="184535"/>
                    <a:pt x="0" y="0"/>
                  </a:cubicBezTo>
                  <a:close/>
                </a:path>
                <a:path w="7653158" h="2974323" stroke="0" extrusionOk="0">
                  <a:moveTo>
                    <a:pt x="0" y="0"/>
                  </a:moveTo>
                  <a:cubicBezTo>
                    <a:pt x="149525" y="-27095"/>
                    <a:pt x="221588" y="38201"/>
                    <a:pt x="359110" y="0"/>
                  </a:cubicBezTo>
                  <a:cubicBezTo>
                    <a:pt x="496632" y="-38201"/>
                    <a:pt x="731822" y="82577"/>
                    <a:pt x="1100877" y="0"/>
                  </a:cubicBezTo>
                  <a:cubicBezTo>
                    <a:pt x="1469932" y="-82577"/>
                    <a:pt x="1352589" y="35442"/>
                    <a:pt x="1536519" y="0"/>
                  </a:cubicBezTo>
                  <a:cubicBezTo>
                    <a:pt x="1720449" y="-35442"/>
                    <a:pt x="2006061" y="49968"/>
                    <a:pt x="2125223" y="0"/>
                  </a:cubicBezTo>
                  <a:cubicBezTo>
                    <a:pt x="2244385" y="-49968"/>
                    <a:pt x="2403486" y="10588"/>
                    <a:pt x="2560864" y="0"/>
                  </a:cubicBezTo>
                  <a:cubicBezTo>
                    <a:pt x="2718242" y="-10588"/>
                    <a:pt x="2904137" y="37637"/>
                    <a:pt x="2996506" y="0"/>
                  </a:cubicBezTo>
                  <a:cubicBezTo>
                    <a:pt x="3088875" y="-37637"/>
                    <a:pt x="3310153" y="28940"/>
                    <a:pt x="3432147" y="0"/>
                  </a:cubicBezTo>
                  <a:cubicBezTo>
                    <a:pt x="3554141" y="-28940"/>
                    <a:pt x="3978816" y="66333"/>
                    <a:pt x="4173915" y="0"/>
                  </a:cubicBezTo>
                  <a:cubicBezTo>
                    <a:pt x="4369014" y="-66333"/>
                    <a:pt x="4488510" y="9191"/>
                    <a:pt x="4762619" y="0"/>
                  </a:cubicBezTo>
                  <a:cubicBezTo>
                    <a:pt x="5036728" y="-9191"/>
                    <a:pt x="5029890" y="16422"/>
                    <a:pt x="5121729" y="0"/>
                  </a:cubicBezTo>
                  <a:cubicBezTo>
                    <a:pt x="5213568" y="-16422"/>
                    <a:pt x="5503359" y="47709"/>
                    <a:pt x="5710433" y="0"/>
                  </a:cubicBezTo>
                  <a:cubicBezTo>
                    <a:pt x="5917507" y="-47709"/>
                    <a:pt x="5910362" y="38473"/>
                    <a:pt x="6069543" y="0"/>
                  </a:cubicBezTo>
                  <a:cubicBezTo>
                    <a:pt x="6228724" y="-38473"/>
                    <a:pt x="6464316" y="7419"/>
                    <a:pt x="6581716" y="0"/>
                  </a:cubicBezTo>
                  <a:cubicBezTo>
                    <a:pt x="6699116" y="-7419"/>
                    <a:pt x="7282914" y="40035"/>
                    <a:pt x="7653158" y="0"/>
                  </a:cubicBezTo>
                  <a:cubicBezTo>
                    <a:pt x="7662288" y="237980"/>
                    <a:pt x="7589150" y="426745"/>
                    <a:pt x="7653158" y="535378"/>
                  </a:cubicBezTo>
                  <a:cubicBezTo>
                    <a:pt x="7717166" y="644011"/>
                    <a:pt x="7610817" y="949770"/>
                    <a:pt x="7653158" y="1189729"/>
                  </a:cubicBezTo>
                  <a:cubicBezTo>
                    <a:pt x="7695499" y="1429688"/>
                    <a:pt x="7626168" y="1568107"/>
                    <a:pt x="7653158" y="1725107"/>
                  </a:cubicBezTo>
                  <a:cubicBezTo>
                    <a:pt x="7680148" y="1882107"/>
                    <a:pt x="7581984" y="2110448"/>
                    <a:pt x="7653158" y="2349715"/>
                  </a:cubicBezTo>
                  <a:cubicBezTo>
                    <a:pt x="7724332" y="2588982"/>
                    <a:pt x="7591432" y="2809481"/>
                    <a:pt x="7653158" y="2974323"/>
                  </a:cubicBezTo>
                  <a:cubicBezTo>
                    <a:pt x="7443363" y="2999268"/>
                    <a:pt x="7160249" y="2932834"/>
                    <a:pt x="6987922" y="2974323"/>
                  </a:cubicBezTo>
                  <a:cubicBezTo>
                    <a:pt x="6815595" y="3015812"/>
                    <a:pt x="6651897" y="2918520"/>
                    <a:pt x="6322686" y="2974323"/>
                  </a:cubicBezTo>
                  <a:cubicBezTo>
                    <a:pt x="5993475" y="3030126"/>
                    <a:pt x="5901670" y="2956997"/>
                    <a:pt x="5657450" y="2974323"/>
                  </a:cubicBezTo>
                  <a:cubicBezTo>
                    <a:pt x="5413230" y="2991649"/>
                    <a:pt x="5341980" y="2936782"/>
                    <a:pt x="5221809" y="2974323"/>
                  </a:cubicBezTo>
                  <a:cubicBezTo>
                    <a:pt x="5101638" y="3011864"/>
                    <a:pt x="4759475" y="2915768"/>
                    <a:pt x="4480041" y="2974323"/>
                  </a:cubicBezTo>
                  <a:cubicBezTo>
                    <a:pt x="4200607" y="3032878"/>
                    <a:pt x="4269787" y="2964125"/>
                    <a:pt x="4120931" y="2974323"/>
                  </a:cubicBezTo>
                  <a:cubicBezTo>
                    <a:pt x="3972075" y="2984521"/>
                    <a:pt x="3826491" y="2922286"/>
                    <a:pt x="3685290" y="2974323"/>
                  </a:cubicBezTo>
                  <a:cubicBezTo>
                    <a:pt x="3544089" y="3026360"/>
                    <a:pt x="3399041" y="2964854"/>
                    <a:pt x="3326180" y="2974323"/>
                  </a:cubicBezTo>
                  <a:cubicBezTo>
                    <a:pt x="3253319" y="2983792"/>
                    <a:pt x="2791913" y="2938928"/>
                    <a:pt x="2584413" y="2974323"/>
                  </a:cubicBezTo>
                  <a:cubicBezTo>
                    <a:pt x="2376913" y="3009718"/>
                    <a:pt x="2209513" y="2957726"/>
                    <a:pt x="2072240" y="2974323"/>
                  </a:cubicBezTo>
                  <a:cubicBezTo>
                    <a:pt x="1934967" y="2990920"/>
                    <a:pt x="1765624" y="2960374"/>
                    <a:pt x="1560067" y="2974323"/>
                  </a:cubicBezTo>
                  <a:cubicBezTo>
                    <a:pt x="1354510" y="2988272"/>
                    <a:pt x="1335370" y="2947442"/>
                    <a:pt x="1200957" y="2974323"/>
                  </a:cubicBezTo>
                  <a:cubicBezTo>
                    <a:pt x="1066544" y="3001204"/>
                    <a:pt x="982529" y="2973655"/>
                    <a:pt x="765316" y="2974323"/>
                  </a:cubicBezTo>
                  <a:cubicBezTo>
                    <a:pt x="548103" y="2974991"/>
                    <a:pt x="241597" y="2945023"/>
                    <a:pt x="0" y="2974323"/>
                  </a:cubicBezTo>
                  <a:cubicBezTo>
                    <a:pt x="-36104" y="2801494"/>
                    <a:pt x="19825" y="2613543"/>
                    <a:pt x="0" y="2379458"/>
                  </a:cubicBezTo>
                  <a:cubicBezTo>
                    <a:pt x="-19825" y="2145373"/>
                    <a:pt x="61106" y="2021880"/>
                    <a:pt x="0" y="1784594"/>
                  </a:cubicBezTo>
                  <a:cubicBezTo>
                    <a:pt x="-61106" y="1547308"/>
                    <a:pt x="16356" y="1422007"/>
                    <a:pt x="0" y="1278959"/>
                  </a:cubicBezTo>
                  <a:cubicBezTo>
                    <a:pt x="-16356" y="1135912"/>
                    <a:pt x="32485" y="968404"/>
                    <a:pt x="0" y="684094"/>
                  </a:cubicBezTo>
                  <a:cubicBezTo>
                    <a:pt x="-32485" y="399784"/>
                    <a:pt x="21420" y="180141"/>
                    <a:pt x="0" y="0"/>
                  </a:cubicBezTo>
                  <a:close/>
                </a:path>
              </a:pathLst>
            </a:custGeom>
            <a:ln w="7620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2470599024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</p:pic>
        <p:pic>
          <p:nvPicPr>
            <p:cNvPr id="44" name="Picture 43" descr="Graphical user interface, application&#10;&#10;Description automatically generated">
              <a:extLst>
                <a:ext uri="{FF2B5EF4-FFF2-40B4-BE49-F238E27FC236}">
                  <a16:creationId xmlns:a16="http://schemas.microsoft.com/office/drawing/2014/main" id="{AA6A7DA7-A7F6-2D4B-A4BE-92C425C1BFE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955848" y="3571473"/>
              <a:ext cx="7791512" cy="3119301"/>
            </a:xfrm>
            <a:custGeom>
              <a:avLst/>
              <a:gdLst>
                <a:gd name="connsiteX0" fmla="*/ 0 w 7325801"/>
                <a:gd name="connsiteY0" fmla="*/ 0 h 2841272"/>
                <a:gd name="connsiteX1" fmla="*/ 710039 w 7325801"/>
                <a:gd name="connsiteY1" fmla="*/ 0 h 2841272"/>
                <a:gd name="connsiteX2" fmla="*/ 1127046 w 7325801"/>
                <a:gd name="connsiteY2" fmla="*/ 0 h 2841272"/>
                <a:gd name="connsiteX3" fmla="*/ 1690569 w 7325801"/>
                <a:gd name="connsiteY3" fmla="*/ 0 h 2841272"/>
                <a:gd name="connsiteX4" fmla="*/ 2327351 w 7325801"/>
                <a:gd name="connsiteY4" fmla="*/ 0 h 2841272"/>
                <a:gd name="connsiteX5" fmla="*/ 2671100 w 7325801"/>
                <a:gd name="connsiteY5" fmla="*/ 0 h 2841272"/>
                <a:gd name="connsiteX6" fmla="*/ 3014849 w 7325801"/>
                <a:gd name="connsiteY6" fmla="*/ 0 h 2841272"/>
                <a:gd name="connsiteX7" fmla="*/ 3724888 w 7325801"/>
                <a:gd name="connsiteY7" fmla="*/ 0 h 2841272"/>
                <a:gd name="connsiteX8" fmla="*/ 4288411 w 7325801"/>
                <a:gd name="connsiteY8" fmla="*/ 0 h 2841272"/>
                <a:gd name="connsiteX9" fmla="*/ 4632160 w 7325801"/>
                <a:gd name="connsiteY9" fmla="*/ 0 h 2841272"/>
                <a:gd name="connsiteX10" fmla="*/ 5195683 w 7325801"/>
                <a:gd name="connsiteY10" fmla="*/ 0 h 2841272"/>
                <a:gd name="connsiteX11" fmla="*/ 5905723 w 7325801"/>
                <a:gd name="connsiteY11" fmla="*/ 0 h 2841272"/>
                <a:gd name="connsiteX12" fmla="*/ 6395988 w 7325801"/>
                <a:gd name="connsiteY12" fmla="*/ 0 h 2841272"/>
                <a:gd name="connsiteX13" fmla="*/ 7325801 w 7325801"/>
                <a:gd name="connsiteY13" fmla="*/ 0 h 2841272"/>
                <a:gd name="connsiteX14" fmla="*/ 7325801 w 7325801"/>
                <a:gd name="connsiteY14" fmla="*/ 568254 h 2841272"/>
                <a:gd name="connsiteX15" fmla="*/ 7325801 w 7325801"/>
                <a:gd name="connsiteY15" fmla="*/ 1193334 h 2841272"/>
                <a:gd name="connsiteX16" fmla="*/ 7325801 w 7325801"/>
                <a:gd name="connsiteY16" fmla="*/ 1761589 h 2841272"/>
                <a:gd name="connsiteX17" fmla="*/ 7325801 w 7325801"/>
                <a:gd name="connsiteY17" fmla="*/ 2841272 h 2841272"/>
                <a:gd name="connsiteX18" fmla="*/ 6835536 w 7325801"/>
                <a:gd name="connsiteY18" fmla="*/ 2841272 h 2841272"/>
                <a:gd name="connsiteX19" fmla="*/ 6418529 w 7325801"/>
                <a:gd name="connsiteY19" fmla="*/ 2841272 h 2841272"/>
                <a:gd name="connsiteX20" fmla="*/ 5708490 w 7325801"/>
                <a:gd name="connsiteY20" fmla="*/ 2841272 h 2841272"/>
                <a:gd name="connsiteX21" fmla="*/ 5144966 w 7325801"/>
                <a:gd name="connsiteY21" fmla="*/ 2841272 h 2841272"/>
                <a:gd name="connsiteX22" fmla="*/ 4801217 w 7325801"/>
                <a:gd name="connsiteY22" fmla="*/ 2841272 h 2841272"/>
                <a:gd name="connsiteX23" fmla="*/ 4237694 w 7325801"/>
                <a:gd name="connsiteY23" fmla="*/ 2841272 h 2841272"/>
                <a:gd name="connsiteX24" fmla="*/ 3747429 w 7325801"/>
                <a:gd name="connsiteY24" fmla="*/ 2841272 h 2841272"/>
                <a:gd name="connsiteX25" fmla="*/ 3257164 w 7325801"/>
                <a:gd name="connsiteY25" fmla="*/ 2841272 h 2841272"/>
                <a:gd name="connsiteX26" fmla="*/ 2766899 w 7325801"/>
                <a:gd name="connsiteY26" fmla="*/ 2841272 h 2841272"/>
                <a:gd name="connsiteX27" fmla="*/ 2276634 w 7325801"/>
                <a:gd name="connsiteY27" fmla="*/ 2841272 h 2841272"/>
                <a:gd name="connsiteX28" fmla="*/ 1639852 w 7325801"/>
                <a:gd name="connsiteY28" fmla="*/ 2841272 h 2841272"/>
                <a:gd name="connsiteX29" fmla="*/ 1076329 w 7325801"/>
                <a:gd name="connsiteY29" fmla="*/ 2841272 h 2841272"/>
                <a:gd name="connsiteX30" fmla="*/ 732580 w 7325801"/>
                <a:gd name="connsiteY30" fmla="*/ 2841272 h 2841272"/>
                <a:gd name="connsiteX31" fmla="*/ 0 w 7325801"/>
                <a:gd name="connsiteY31" fmla="*/ 2841272 h 2841272"/>
                <a:gd name="connsiteX32" fmla="*/ 0 w 7325801"/>
                <a:gd name="connsiteY32" fmla="*/ 2244605 h 2841272"/>
                <a:gd name="connsiteX33" fmla="*/ 0 w 7325801"/>
                <a:gd name="connsiteY33" fmla="*/ 1619525 h 2841272"/>
                <a:gd name="connsiteX34" fmla="*/ 0 w 7325801"/>
                <a:gd name="connsiteY34" fmla="*/ 1136509 h 2841272"/>
                <a:gd name="connsiteX35" fmla="*/ 0 w 7325801"/>
                <a:gd name="connsiteY35" fmla="*/ 653493 h 2841272"/>
                <a:gd name="connsiteX36" fmla="*/ 0 w 7325801"/>
                <a:gd name="connsiteY36" fmla="*/ 0 h 2841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7325801" h="2841272" fill="none" extrusionOk="0">
                  <a:moveTo>
                    <a:pt x="0" y="0"/>
                  </a:moveTo>
                  <a:cubicBezTo>
                    <a:pt x="202297" y="-80140"/>
                    <a:pt x="554050" y="75270"/>
                    <a:pt x="710039" y="0"/>
                  </a:cubicBezTo>
                  <a:cubicBezTo>
                    <a:pt x="866028" y="-75270"/>
                    <a:pt x="1036962" y="7116"/>
                    <a:pt x="1127046" y="0"/>
                  </a:cubicBezTo>
                  <a:cubicBezTo>
                    <a:pt x="1217130" y="-7116"/>
                    <a:pt x="1457299" y="37614"/>
                    <a:pt x="1690569" y="0"/>
                  </a:cubicBezTo>
                  <a:cubicBezTo>
                    <a:pt x="1923839" y="-37614"/>
                    <a:pt x="2029074" y="53792"/>
                    <a:pt x="2327351" y="0"/>
                  </a:cubicBezTo>
                  <a:cubicBezTo>
                    <a:pt x="2625628" y="-53792"/>
                    <a:pt x="2554117" y="23674"/>
                    <a:pt x="2671100" y="0"/>
                  </a:cubicBezTo>
                  <a:cubicBezTo>
                    <a:pt x="2788083" y="-23674"/>
                    <a:pt x="2882035" y="39362"/>
                    <a:pt x="3014849" y="0"/>
                  </a:cubicBezTo>
                  <a:cubicBezTo>
                    <a:pt x="3147663" y="-39362"/>
                    <a:pt x="3530656" y="27849"/>
                    <a:pt x="3724888" y="0"/>
                  </a:cubicBezTo>
                  <a:cubicBezTo>
                    <a:pt x="3919120" y="-27849"/>
                    <a:pt x="4013073" y="25904"/>
                    <a:pt x="4288411" y="0"/>
                  </a:cubicBezTo>
                  <a:cubicBezTo>
                    <a:pt x="4563749" y="-25904"/>
                    <a:pt x="4478958" y="18552"/>
                    <a:pt x="4632160" y="0"/>
                  </a:cubicBezTo>
                  <a:cubicBezTo>
                    <a:pt x="4785362" y="-18552"/>
                    <a:pt x="5064546" y="22418"/>
                    <a:pt x="5195683" y="0"/>
                  </a:cubicBezTo>
                  <a:cubicBezTo>
                    <a:pt x="5326820" y="-22418"/>
                    <a:pt x="5695264" y="70515"/>
                    <a:pt x="5905723" y="0"/>
                  </a:cubicBezTo>
                  <a:cubicBezTo>
                    <a:pt x="6116182" y="-70515"/>
                    <a:pt x="6202632" y="21402"/>
                    <a:pt x="6395988" y="0"/>
                  </a:cubicBezTo>
                  <a:cubicBezTo>
                    <a:pt x="6589344" y="-21402"/>
                    <a:pt x="7000623" y="97678"/>
                    <a:pt x="7325801" y="0"/>
                  </a:cubicBezTo>
                  <a:cubicBezTo>
                    <a:pt x="7354533" y="126802"/>
                    <a:pt x="7309886" y="394319"/>
                    <a:pt x="7325801" y="568254"/>
                  </a:cubicBezTo>
                  <a:cubicBezTo>
                    <a:pt x="7341716" y="742189"/>
                    <a:pt x="7314803" y="913417"/>
                    <a:pt x="7325801" y="1193334"/>
                  </a:cubicBezTo>
                  <a:cubicBezTo>
                    <a:pt x="7336799" y="1473251"/>
                    <a:pt x="7289199" y="1482041"/>
                    <a:pt x="7325801" y="1761589"/>
                  </a:cubicBezTo>
                  <a:cubicBezTo>
                    <a:pt x="7362403" y="2041137"/>
                    <a:pt x="7284053" y="2350570"/>
                    <a:pt x="7325801" y="2841272"/>
                  </a:cubicBezTo>
                  <a:cubicBezTo>
                    <a:pt x="7106346" y="2858487"/>
                    <a:pt x="6959935" y="2798066"/>
                    <a:pt x="6835536" y="2841272"/>
                  </a:cubicBezTo>
                  <a:cubicBezTo>
                    <a:pt x="6711137" y="2884478"/>
                    <a:pt x="6528247" y="2795842"/>
                    <a:pt x="6418529" y="2841272"/>
                  </a:cubicBezTo>
                  <a:cubicBezTo>
                    <a:pt x="6308811" y="2886702"/>
                    <a:pt x="5878194" y="2822677"/>
                    <a:pt x="5708490" y="2841272"/>
                  </a:cubicBezTo>
                  <a:cubicBezTo>
                    <a:pt x="5538786" y="2859867"/>
                    <a:pt x="5334534" y="2793649"/>
                    <a:pt x="5144966" y="2841272"/>
                  </a:cubicBezTo>
                  <a:cubicBezTo>
                    <a:pt x="4955398" y="2888895"/>
                    <a:pt x="4927818" y="2826110"/>
                    <a:pt x="4801217" y="2841272"/>
                  </a:cubicBezTo>
                  <a:cubicBezTo>
                    <a:pt x="4674616" y="2856434"/>
                    <a:pt x="4378848" y="2803466"/>
                    <a:pt x="4237694" y="2841272"/>
                  </a:cubicBezTo>
                  <a:cubicBezTo>
                    <a:pt x="4096540" y="2879078"/>
                    <a:pt x="3873117" y="2784940"/>
                    <a:pt x="3747429" y="2841272"/>
                  </a:cubicBezTo>
                  <a:cubicBezTo>
                    <a:pt x="3621742" y="2897604"/>
                    <a:pt x="3428603" y="2788537"/>
                    <a:pt x="3257164" y="2841272"/>
                  </a:cubicBezTo>
                  <a:cubicBezTo>
                    <a:pt x="3085725" y="2894007"/>
                    <a:pt x="3011780" y="2810714"/>
                    <a:pt x="2766899" y="2841272"/>
                  </a:cubicBezTo>
                  <a:cubicBezTo>
                    <a:pt x="2522019" y="2871830"/>
                    <a:pt x="2381698" y="2825261"/>
                    <a:pt x="2276634" y="2841272"/>
                  </a:cubicBezTo>
                  <a:cubicBezTo>
                    <a:pt x="2171570" y="2857283"/>
                    <a:pt x="1939840" y="2818931"/>
                    <a:pt x="1639852" y="2841272"/>
                  </a:cubicBezTo>
                  <a:cubicBezTo>
                    <a:pt x="1339864" y="2863613"/>
                    <a:pt x="1245361" y="2828129"/>
                    <a:pt x="1076329" y="2841272"/>
                  </a:cubicBezTo>
                  <a:cubicBezTo>
                    <a:pt x="907297" y="2854415"/>
                    <a:pt x="851766" y="2838781"/>
                    <a:pt x="732580" y="2841272"/>
                  </a:cubicBezTo>
                  <a:cubicBezTo>
                    <a:pt x="613394" y="2843763"/>
                    <a:pt x="227211" y="2804644"/>
                    <a:pt x="0" y="2841272"/>
                  </a:cubicBezTo>
                  <a:cubicBezTo>
                    <a:pt x="-13730" y="2551695"/>
                    <a:pt x="24067" y="2453315"/>
                    <a:pt x="0" y="2244605"/>
                  </a:cubicBezTo>
                  <a:cubicBezTo>
                    <a:pt x="-24067" y="2035895"/>
                    <a:pt x="43578" y="1846759"/>
                    <a:pt x="0" y="1619525"/>
                  </a:cubicBezTo>
                  <a:cubicBezTo>
                    <a:pt x="-43578" y="1392291"/>
                    <a:pt x="18698" y="1267023"/>
                    <a:pt x="0" y="1136509"/>
                  </a:cubicBezTo>
                  <a:cubicBezTo>
                    <a:pt x="-18698" y="1005995"/>
                    <a:pt x="37804" y="873180"/>
                    <a:pt x="0" y="653493"/>
                  </a:cubicBezTo>
                  <a:cubicBezTo>
                    <a:pt x="-37804" y="433806"/>
                    <a:pt x="53518" y="247125"/>
                    <a:pt x="0" y="0"/>
                  </a:cubicBezTo>
                  <a:close/>
                </a:path>
                <a:path w="7325801" h="2841272" stroke="0" extrusionOk="0">
                  <a:moveTo>
                    <a:pt x="0" y="0"/>
                  </a:moveTo>
                  <a:cubicBezTo>
                    <a:pt x="162817" y="-44601"/>
                    <a:pt x="264403" y="28013"/>
                    <a:pt x="490265" y="0"/>
                  </a:cubicBezTo>
                  <a:cubicBezTo>
                    <a:pt x="716127" y="-28013"/>
                    <a:pt x="710206" y="11003"/>
                    <a:pt x="834014" y="0"/>
                  </a:cubicBezTo>
                  <a:cubicBezTo>
                    <a:pt x="957822" y="-11003"/>
                    <a:pt x="1195171" y="65151"/>
                    <a:pt x="1544053" y="0"/>
                  </a:cubicBezTo>
                  <a:cubicBezTo>
                    <a:pt x="1892935" y="-65151"/>
                    <a:pt x="1816498" y="41235"/>
                    <a:pt x="2034319" y="0"/>
                  </a:cubicBezTo>
                  <a:cubicBezTo>
                    <a:pt x="2252140" y="-41235"/>
                    <a:pt x="2329980" y="20898"/>
                    <a:pt x="2524584" y="0"/>
                  </a:cubicBezTo>
                  <a:cubicBezTo>
                    <a:pt x="2719189" y="-20898"/>
                    <a:pt x="3076308" y="7591"/>
                    <a:pt x="3234623" y="0"/>
                  </a:cubicBezTo>
                  <a:cubicBezTo>
                    <a:pt x="3392938" y="-7591"/>
                    <a:pt x="3500808" y="2019"/>
                    <a:pt x="3651630" y="0"/>
                  </a:cubicBezTo>
                  <a:cubicBezTo>
                    <a:pt x="3802452" y="-2019"/>
                    <a:pt x="4035232" y="43786"/>
                    <a:pt x="4361669" y="0"/>
                  </a:cubicBezTo>
                  <a:cubicBezTo>
                    <a:pt x="4688106" y="-43786"/>
                    <a:pt x="4908811" y="70595"/>
                    <a:pt x="5071708" y="0"/>
                  </a:cubicBezTo>
                  <a:cubicBezTo>
                    <a:pt x="5234605" y="-70595"/>
                    <a:pt x="5395839" y="62799"/>
                    <a:pt x="5635232" y="0"/>
                  </a:cubicBezTo>
                  <a:cubicBezTo>
                    <a:pt x="5874625" y="-62799"/>
                    <a:pt x="6063931" y="13582"/>
                    <a:pt x="6345271" y="0"/>
                  </a:cubicBezTo>
                  <a:cubicBezTo>
                    <a:pt x="6626611" y="-13582"/>
                    <a:pt x="6658590" y="13478"/>
                    <a:pt x="6835536" y="0"/>
                  </a:cubicBezTo>
                  <a:cubicBezTo>
                    <a:pt x="7012482" y="-13478"/>
                    <a:pt x="7209915" y="50072"/>
                    <a:pt x="7325801" y="0"/>
                  </a:cubicBezTo>
                  <a:cubicBezTo>
                    <a:pt x="7388537" y="137859"/>
                    <a:pt x="7325149" y="464611"/>
                    <a:pt x="7325801" y="596667"/>
                  </a:cubicBezTo>
                  <a:cubicBezTo>
                    <a:pt x="7326453" y="728723"/>
                    <a:pt x="7285996" y="1041416"/>
                    <a:pt x="7325801" y="1164922"/>
                  </a:cubicBezTo>
                  <a:cubicBezTo>
                    <a:pt x="7365606" y="1288429"/>
                    <a:pt x="7258063" y="1503586"/>
                    <a:pt x="7325801" y="1733176"/>
                  </a:cubicBezTo>
                  <a:cubicBezTo>
                    <a:pt x="7393539" y="1962766"/>
                    <a:pt x="7288875" y="2201378"/>
                    <a:pt x="7325801" y="2329843"/>
                  </a:cubicBezTo>
                  <a:cubicBezTo>
                    <a:pt x="7362727" y="2458308"/>
                    <a:pt x="7285763" y="2636874"/>
                    <a:pt x="7325801" y="2841272"/>
                  </a:cubicBezTo>
                  <a:cubicBezTo>
                    <a:pt x="7058579" y="2892176"/>
                    <a:pt x="6996954" y="2783547"/>
                    <a:pt x="6689020" y="2841272"/>
                  </a:cubicBezTo>
                  <a:cubicBezTo>
                    <a:pt x="6381086" y="2898997"/>
                    <a:pt x="6453660" y="2827164"/>
                    <a:pt x="6272013" y="2841272"/>
                  </a:cubicBezTo>
                  <a:cubicBezTo>
                    <a:pt x="6090366" y="2855380"/>
                    <a:pt x="5704183" y="2765729"/>
                    <a:pt x="5561974" y="2841272"/>
                  </a:cubicBezTo>
                  <a:cubicBezTo>
                    <a:pt x="5419765" y="2916815"/>
                    <a:pt x="5199413" y="2791259"/>
                    <a:pt x="4998450" y="2841272"/>
                  </a:cubicBezTo>
                  <a:cubicBezTo>
                    <a:pt x="4797487" y="2891285"/>
                    <a:pt x="4707897" y="2812600"/>
                    <a:pt x="4581443" y="2841272"/>
                  </a:cubicBezTo>
                  <a:cubicBezTo>
                    <a:pt x="4454989" y="2869944"/>
                    <a:pt x="4235701" y="2822192"/>
                    <a:pt x="4017920" y="2841272"/>
                  </a:cubicBezTo>
                  <a:cubicBezTo>
                    <a:pt x="3800139" y="2860352"/>
                    <a:pt x="3818043" y="2803535"/>
                    <a:pt x="3674171" y="2841272"/>
                  </a:cubicBezTo>
                  <a:cubicBezTo>
                    <a:pt x="3530299" y="2879009"/>
                    <a:pt x="3487659" y="2839657"/>
                    <a:pt x="3330422" y="2841272"/>
                  </a:cubicBezTo>
                  <a:cubicBezTo>
                    <a:pt x="3173185" y="2842887"/>
                    <a:pt x="2904753" y="2829559"/>
                    <a:pt x="2766899" y="2841272"/>
                  </a:cubicBezTo>
                  <a:cubicBezTo>
                    <a:pt x="2629045" y="2852985"/>
                    <a:pt x="2438095" y="2803128"/>
                    <a:pt x="2349892" y="2841272"/>
                  </a:cubicBezTo>
                  <a:cubicBezTo>
                    <a:pt x="2261689" y="2879416"/>
                    <a:pt x="1892758" y="2767742"/>
                    <a:pt x="1713110" y="2841272"/>
                  </a:cubicBezTo>
                  <a:cubicBezTo>
                    <a:pt x="1533462" y="2914802"/>
                    <a:pt x="1469138" y="2839032"/>
                    <a:pt x="1296103" y="2841272"/>
                  </a:cubicBezTo>
                  <a:cubicBezTo>
                    <a:pt x="1123068" y="2843512"/>
                    <a:pt x="845399" y="2797781"/>
                    <a:pt x="659322" y="2841272"/>
                  </a:cubicBezTo>
                  <a:cubicBezTo>
                    <a:pt x="473245" y="2884763"/>
                    <a:pt x="178454" y="2839840"/>
                    <a:pt x="0" y="2841272"/>
                  </a:cubicBezTo>
                  <a:cubicBezTo>
                    <a:pt x="-28726" y="2611447"/>
                    <a:pt x="11468" y="2412562"/>
                    <a:pt x="0" y="2244605"/>
                  </a:cubicBezTo>
                  <a:cubicBezTo>
                    <a:pt x="-11468" y="2076648"/>
                    <a:pt x="1221" y="1897037"/>
                    <a:pt x="0" y="1647938"/>
                  </a:cubicBezTo>
                  <a:cubicBezTo>
                    <a:pt x="-1221" y="1398839"/>
                    <a:pt x="39334" y="1315744"/>
                    <a:pt x="0" y="1022858"/>
                  </a:cubicBezTo>
                  <a:cubicBezTo>
                    <a:pt x="-39334" y="729972"/>
                    <a:pt x="23170" y="440825"/>
                    <a:pt x="0" y="0"/>
                  </a:cubicBezTo>
                  <a:close/>
                </a:path>
              </a:pathLst>
            </a:custGeom>
            <a:ln w="7620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</p:pic>
      </p:grpSp>
    </p:spTree>
    <p:extLst>
      <p:ext uri="{BB962C8B-B14F-4D97-AF65-F5344CB8AC3E}">
        <p14:creationId xmlns:p14="http://schemas.microsoft.com/office/powerpoint/2010/main" val="928662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472C551-D440-40DF-9260-BDB9AC4096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189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174A0E-0151-5249-BBAB-1F9D040BC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8" y="785892"/>
            <a:ext cx="6347918" cy="1008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600" kern="1200" dirty="0">
                <a:solidFill>
                  <a:srgbClr val="FFFFFF"/>
                </a:solidFill>
                <a:latin typeface="Segoe Print" panose="02000800000000000000" pitchFamily="2" charset="0"/>
              </a:rPr>
              <a:t>Testing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878" y="806470"/>
            <a:ext cx="8453437" cy="0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raphic 22">
            <a:extLst>
              <a:ext uri="{FF2B5EF4-FFF2-40B4-BE49-F238E27FC236}">
                <a16:creationId xmlns:a16="http://schemas.microsoft.com/office/drawing/2014/main" id="{508BEF50-7B1E-49A4-BC19-5F4F1D755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74340" y="1225788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rgbClr val="FFFFFF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4" name="Graphic 23">
            <a:extLst>
              <a:ext uri="{FF2B5EF4-FFF2-40B4-BE49-F238E27FC236}">
                <a16:creationId xmlns:a16="http://schemas.microsoft.com/office/drawing/2014/main" id="{3FBAD350-5664-4811-A208-657FB882D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34855" y="1685867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rgbClr val="FFFFFF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6" name="Graphic 21">
            <a:extLst>
              <a:ext uri="{FF2B5EF4-FFF2-40B4-BE49-F238E27FC236}">
                <a16:creationId xmlns:a16="http://schemas.microsoft.com/office/drawing/2014/main" id="{C39ADB8F-D187-49D7-BDCF-C1B6DC727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87962" y="2175690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rgbClr val="FFFFFF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pic>
        <p:nvPicPr>
          <p:cNvPr id="9" name="Picture 8" descr="A picture containing shape&#10;&#10;Description automatically generated">
            <a:extLst>
              <a:ext uri="{FF2B5EF4-FFF2-40B4-BE49-F238E27FC236}">
                <a16:creationId xmlns:a16="http://schemas.microsoft.com/office/drawing/2014/main" id="{26CE7CF4-7801-3D4E-A8A8-B5E7AA5A81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2" b="2"/>
          <a:stretch/>
        </p:blipFill>
        <p:spPr>
          <a:xfrm>
            <a:off x="10944298" y="424001"/>
            <a:ext cx="998534" cy="998534"/>
          </a:xfrm>
          <a:custGeom>
            <a:avLst/>
            <a:gdLst/>
            <a:ahLst/>
            <a:cxnLst/>
            <a:rect l="l" t="t" r="r" b="b"/>
            <a:pathLst>
              <a:path w="2813056" h="2813056">
                <a:moveTo>
                  <a:pt x="1406528" y="0"/>
                </a:moveTo>
                <a:cubicBezTo>
                  <a:pt x="2183332" y="0"/>
                  <a:pt x="2813056" y="629724"/>
                  <a:pt x="2813056" y="1406528"/>
                </a:cubicBezTo>
                <a:cubicBezTo>
                  <a:pt x="2813056" y="2183332"/>
                  <a:pt x="2183332" y="2813056"/>
                  <a:pt x="1406528" y="2813056"/>
                </a:cubicBezTo>
                <a:cubicBezTo>
                  <a:pt x="629724" y="2813056"/>
                  <a:pt x="0" y="2183332"/>
                  <a:pt x="0" y="1406528"/>
                </a:cubicBezTo>
                <a:cubicBezTo>
                  <a:pt x="0" y="629724"/>
                  <a:pt x="629724" y="0"/>
                  <a:pt x="1406528" y="0"/>
                </a:cubicBezTo>
                <a:close/>
              </a:path>
            </a:pathLst>
          </a:custGeom>
        </p:spPr>
      </p:pic>
      <p:pic>
        <p:nvPicPr>
          <p:cNvPr id="20" name="Picture 1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B5DD206-AAB3-424C-9788-561E7B930D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739" y="2137076"/>
            <a:ext cx="11101137" cy="2863273"/>
          </a:xfrm>
          <a:custGeom>
            <a:avLst/>
            <a:gdLst>
              <a:gd name="connsiteX0" fmla="*/ 0 w 11101137"/>
              <a:gd name="connsiteY0" fmla="*/ 0 h 2863273"/>
              <a:gd name="connsiteX1" fmla="*/ 806293 w 11101137"/>
              <a:gd name="connsiteY1" fmla="*/ 0 h 2863273"/>
              <a:gd name="connsiteX2" fmla="*/ 1501575 w 11101137"/>
              <a:gd name="connsiteY2" fmla="*/ 0 h 2863273"/>
              <a:gd name="connsiteX3" fmla="*/ 2307868 w 11101137"/>
              <a:gd name="connsiteY3" fmla="*/ 0 h 2863273"/>
              <a:gd name="connsiteX4" fmla="*/ 2892138 w 11101137"/>
              <a:gd name="connsiteY4" fmla="*/ 0 h 2863273"/>
              <a:gd name="connsiteX5" fmla="*/ 3587420 w 11101137"/>
              <a:gd name="connsiteY5" fmla="*/ 0 h 2863273"/>
              <a:gd name="connsiteX6" fmla="*/ 4171690 w 11101137"/>
              <a:gd name="connsiteY6" fmla="*/ 0 h 2863273"/>
              <a:gd name="connsiteX7" fmla="*/ 4755961 w 11101137"/>
              <a:gd name="connsiteY7" fmla="*/ 0 h 2863273"/>
              <a:gd name="connsiteX8" fmla="*/ 5340231 w 11101137"/>
              <a:gd name="connsiteY8" fmla="*/ 0 h 2863273"/>
              <a:gd name="connsiteX9" fmla="*/ 5591467 w 11101137"/>
              <a:gd name="connsiteY9" fmla="*/ 0 h 2863273"/>
              <a:gd name="connsiteX10" fmla="*/ 6286749 w 11101137"/>
              <a:gd name="connsiteY10" fmla="*/ 0 h 2863273"/>
              <a:gd name="connsiteX11" fmla="*/ 6537985 w 11101137"/>
              <a:gd name="connsiteY11" fmla="*/ 0 h 2863273"/>
              <a:gd name="connsiteX12" fmla="*/ 7122256 w 11101137"/>
              <a:gd name="connsiteY12" fmla="*/ 0 h 2863273"/>
              <a:gd name="connsiteX13" fmla="*/ 7928549 w 11101137"/>
              <a:gd name="connsiteY13" fmla="*/ 0 h 2863273"/>
              <a:gd name="connsiteX14" fmla="*/ 8734842 w 11101137"/>
              <a:gd name="connsiteY14" fmla="*/ 0 h 2863273"/>
              <a:gd name="connsiteX15" fmla="*/ 9430124 w 11101137"/>
              <a:gd name="connsiteY15" fmla="*/ 0 h 2863273"/>
              <a:gd name="connsiteX16" fmla="*/ 9903383 w 11101137"/>
              <a:gd name="connsiteY16" fmla="*/ 0 h 2863273"/>
              <a:gd name="connsiteX17" fmla="*/ 10154619 w 11101137"/>
              <a:gd name="connsiteY17" fmla="*/ 0 h 2863273"/>
              <a:gd name="connsiteX18" fmla="*/ 11101137 w 11101137"/>
              <a:gd name="connsiteY18" fmla="*/ 0 h 2863273"/>
              <a:gd name="connsiteX19" fmla="*/ 11101137 w 11101137"/>
              <a:gd name="connsiteY19" fmla="*/ 601287 h 2863273"/>
              <a:gd name="connsiteX20" fmla="*/ 11101137 w 11101137"/>
              <a:gd name="connsiteY20" fmla="*/ 1145309 h 2863273"/>
              <a:gd name="connsiteX21" fmla="*/ 11101137 w 11101137"/>
              <a:gd name="connsiteY21" fmla="*/ 1775229 h 2863273"/>
              <a:gd name="connsiteX22" fmla="*/ 11101137 w 11101137"/>
              <a:gd name="connsiteY22" fmla="*/ 2290618 h 2863273"/>
              <a:gd name="connsiteX23" fmla="*/ 11101137 w 11101137"/>
              <a:gd name="connsiteY23" fmla="*/ 2863273 h 2863273"/>
              <a:gd name="connsiteX24" fmla="*/ 10738889 w 11101137"/>
              <a:gd name="connsiteY24" fmla="*/ 2863273 h 2863273"/>
              <a:gd name="connsiteX25" fmla="*/ 10487653 w 11101137"/>
              <a:gd name="connsiteY25" fmla="*/ 2863273 h 2863273"/>
              <a:gd name="connsiteX26" fmla="*/ 9681360 w 11101137"/>
              <a:gd name="connsiteY26" fmla="*/ 2863273 h 2863273"/>
              <a:gd name="connsiteX27" fmla="*/ 9208101 w 11101137"/>
              <a:gd name="connsiteY27" fmla="*/ 2863273 h 2863273"/>
              <a:gd name="connsiteX28" fmla="*/ 8512819 w 11101137"/>
              <a:gd name="connsiteY28" fmla="*/ 2863273 h 2863273"/>
              <a:gd name="connsiteX29" fmla="*/ 8261583 w 11101137"/>
              <a:gd name="connsiteY29" fmla="*/ 2863273 h 2863273"/>
              <a:gd name="connsiteX30" fmla="*/ 7455290 w 11101137"/>
              <a:gd name="connsiteY30" fmla="*/ 2863273 h 2863273"/>
              <a:gd name="connsiteX31" fmla="*/ 6982031 w 11101137"/>
              <a:gd name="connsiteY31" fmla="*/ 2863273 h 2863273"/>
              <a:gd name="connsiteX32" fmla="*/ 6397761 w 11101137"/>
              <a:gd name="connsiteY32" fmla="*/ 2863273 h 2863273"/>
              <a:gd name="connsiteX33" fmla="*/ 6035513 w 11101137"/>
              <a:gd name="connsiteY33" fmla="*/ 2863273 h 2863273"/>
              <a:gd name="connsiteX34" fmla="*/ 5340231 w 11101137"/>
              <a:gd name="connsiteY34" fmla="*/ 2863273 h 2863273"/>
              <a:gd name="connsiteX35" fmla="*/ 4533938 w 11101137"/>
              <a:gd name="connsiteY35" fmla="*/ 2863273 h 2863273"/>
              <a:gd name="connsiteX36" fmla="*/ 4060679 w 11101137"/>
              <a:gd name="connsiteY36" fmla="*/ 2863273 h 2863273"/>
              <a:gd name="connsiteX37" fmla="*/ 3254386 w 11101137"/>
              <a:gd name="connsiteY37" fmla="*/ 2863273 h 2863273"/>
              <a:gd name="connsiteX38" fmla="*/ 2670116 w 11101137"/>
              <a:gd name="connsiteY38" fmla="*/ 2863273 h 2863273"/>
              <a:gd name="connsiteX39" fmla="*/ 1863822 w 11101137"/>
              <a:gd name="connsiteY39" fmla="*/ 2863273 h 2863273"/>
              <a:gd name="connsiteX40" fmla="*/ 1057529 w 11101137"/>
              <a:gd name="connsiteY40" fmla="*/ 2863273 h 2863273"/>
              <a:gd name="connsiteX41" fmla="*/ 695282 w 11101137"/>
              <a:gd name="connsiteY41" fmla="*/ 2863273 h 2863273"/>
              <a:gd name="connsiteX42" fmla="*/ 0 w 11101137"/>
              <a:gd name="connsiteY42" fmla="*/ 2863273 h 2863273"/>
              <a:gd name="connsiteX43" fmla="*/ 0 w 11101137"/>
              <a:gd name="connsiteY43" fmla="*/ 2290618 h 2863273"/>
              <a:gd name="connsiteX44" fmla="*/ 0 w 11101137"/>
              <a:gd name="connsiteY44" fmla="*/ 1660698 h 2863273"/>
              <a:gd name="connsiteX45" fmla="*/ 0 w 11101137"/>
              <a:gd name="connsiteY45" fmla="*/ 1173942 h 2863273"/>
              <a:gd name="connsiteX46" fmla="*/ 0 w 11101137"/>
              <a:gd name="connsiteY46" fmla="*/ 687186 h 2863273"/>
              <a:gd name="connsiteX47" fmla="*/ 0 w 11101137"/>
              <a:gd name="connsiteY47" fmla="*/ 0 h 2863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1101137" h="2863273" fill="none" extrusionOk="0">
                <a:moveTo>
                  <a:pt x="0" y="0"/>
                </a:moveTo>
                <a:cubicBezTo>
                  <a:pt x="313559" y="-69760"/>
                  <a:pt x="506626" y="87634"/>
                  <a:pt x="806293" y="0"/>
                </a:cubicBezTo>
                <a:cubicBezTo>
                  <a:pt x="1105960" y="-87634"/>
                  <a:pt x="1361926" y="70052"/>
                  <a:pt x="1501575" y="0"/>
                </a:cubicBezTo>
                <a:cubicBezTo>
                  <a:pt x="1641224" y="-70052"/>
                  <a:pt x="1911958" y="94636"/>
                  <a:pt x="2307868" y="0"/>
                </a:cubicBezTo>
                <a:cubicBezTo>
                  <a:pt x="2703778" y="-94636"/>
                  <a:pt x="2758237" y="64437"/>
                  <a:pt x="2892138" y="0"/>
                </a:cubicBezTo>
                <a:cubicBezTo>
                  <a:pt x="3026039" y="-64437"/>
                  <a:pt x="3418124" y="76853"/>
                  <a:pt x="3587420" y="0"/>
                </a:cubicBezTo>
                <a:cubicBezTo>
                  <a:pt x="3756716" y="-76853"/>
                  <a:pt x="3886176" y="3347"/>
                  <a:pt x="4171690" y="0"/>
                </a:cubicBezTo>
                <a:cubicBezTo>
                  <a:pt x="4457204" y="-3347"/>
                  <a:pt x="4582338" y="16378"/>
                  <a:pt x="4755961" y="0"/>
                </a:cubicBezTo>
                <a:cubicBezTo>
                  <a:pt x="4929584" y="-16378"/>
                  <a:pt x="5207428" y="52310"/>
                  <a:pt x="5340231" y="0"/>
                </a:cubicBezTo>
                <a:cubicBezTo>
                  <a:pt x="5473034" y="-52310"/>
                  <a:pt x="5520159" y="6411"/>
                  <a:pt x="5591467" y="0"/>
                </a:cubicBezTo>
                <a:cubicBezTo>
                  <a:pt x="5662775" y="-6411"/>
                  <a:pt x="6028158" y="69783"/>
                  <a:pt x="6286749" y="0"/>
                </a:cubicBezTo>
                <a:cubicBezTo>
                  <a:pt x="6545340" y="-69783"/>
                  <a:pt x="6454050" y="6789"/>
                  <a:pt x="6537985" y="0"/>
                </a:cubicBezTo>
                <a:cubicBezTo>
                  <a:pt x="6621920" y="-6789"/>
                  <a:pt x="6842369" y="40844"/>
                  <a:pt x="7122256" y="0"/>
                </a:cubicBezTo>
                <a:cubicBezTo>
                  <a:pt x="7402143" y="-40844"/>
                  <a:pt x="7714225" y="52025"/>
                  <a:pt x="7928549" y="0"/>
                </a:cubicBezTo>
                <a:cubicBezTo>
                  <a:pt x="8142873" y="-52025"/>
                  <a:pt x="8526938" y="397"/>
                  <a:pt x="8734842" y="0"/>
                </a:cubicBezTo>
                <a:cubicBezTo>
                  <a:pt x="8942746" y="-397"/>
                  <a:pt x="9247431" y="18461"/>
                  <a:pt x="9430124" y="0"/>
                </a:cubicBezTo>
                <a:cubicBezTo>
                  <a:pt x="9612817" y="-18461"/>
                  <a:pt x="9730100" y="44350"/>
                  <a:pt x="9903383" y="0"/>
                </a:cubicBezTo>
                <a:cubicBezTo>
                  <a:pt x="10076666" y="-44350"/>
                  <a:pt x="10048396" y="9040"/>
                  <a:pt x="10154619" y="0"/>
                </a:cubicBezTo>
                <a:cubicBezTo>
                  <a:pt x="10260842" y="-9040"/>
                  <a:pt x="10868162" y="715"/>
                  <a:pt x="11101137" y="0"/>
                </a:cubicBezTo>
                <a:cubicBezTo>
                  <a:pt x="11165345" y="217591"/>
                  <a:pt x="11053751" y="315331"/>
                  <a:pt x="11101137" y="601287"/>
                </a:cubicBezTo>
                <a:cubicBezTo>
                  <a:pt x="11148523" y="887243"/>
                  <a:pt x="11096437" y="961750"/>
                  <a:pt x="11101137" y="1145309"/>
                </a:cubicBezTo>
                <a:cubicBezTo>
                  <a:pt x="11105837" y="1328868"/>
                  <a:pt x="11039527" y="1615932"/>
                  <a:pt x="11101137" y="1775229"/>
                </a:cubicBezTo>
                <a:cubicBezTo>
                  <a:pt x="11162747" y="1934526"/>
                  <a:pt x="11077464" y="2061349"/>
                  <a:pt x="11101137" y="2290618"/>
                </a:cubicBezTo>
                <a:cubicBezTo>
                  <a:pt x="11124810" y="2519887"/>
                  <a:pt x="11073340" y="2674121"/>
                  <a:pt x="11101137" y="2863273"/>
                </a:cubicBezTo>
                <a:cubicBezTo>
                  <a:pt x="11002814" y="2884784"/>
                  <a:pt x="10862869" y="2840105"/>
                  <a:pt x="10738889" y="2863273"/>
                </a:cubicBezTo>
                <a:cubicBezTo>
                  <a:pt x="10614909" y="2886441"/>
                  <a:pt x="10598921" y="2854806"/>
                  <a:pt x="10487653" y="2863273"/>
                </a:cubicBezTo>
                <a:cubicBezTo>
                  <a:pt x="10376385" y="2871740"/>
                  <a:pt x="9881412" y="2835952"/>
                  <a:pt x="9681360" y="2863273"/>
                </a:cubicBezTo>
                <a:cubicBezTo>
                  <a:pt x="9481308" y="2890594"/>
                  <a:pt x="9348651" y="2857844"/>
                  <a:pt x="9208101" y="2863273"/>
                </a:cubicBezTo>
                <a:cubicBezTo>
                  <a:pt x="9067551" y="2868702"/>
                  <a:pt x="8853857" y="2812813"/>
                  <a:pt x="8512819" y="2863273"/>
                </a:cubicBezTo>
                <a:cubicBezTo>
                  <a:pt x="8171781" y="2913733"/>
                  <a:pt x="8347740" y="2841239"/>
                  <a:pt x="8261583" y="2863273"/>
                </a:cubicBezTo>
                <a:cubicBezTo>
                  <a:pt x="8175426" y="2885307"/>
                  <a:pt x="7777215" y="2828000"/>
                  <a:pt x="7455290" y="2863273"/>
                </a:cubicBezTo>
                <a:cubicBezTo>
                  <a:pt x="7133365" y="2898546"/>
                  <a:pt x="7108981" y="2848896"/>
                  <a:pt x="6982031" y="2863273"/>
                </a:cubicBezTo>
                <a:cubicBezTo>
                  <a:pt x="6855081" y="2877650"/>
                  <a:pt x="6546870" y="2818769"/>
                  <a:pt x="6397761" y="2863273"/>
                </a:cubicBezTo>
                <a:cubicBezTo>
                  <a:pt x="6248652" y="2907777"/>
                  <a:pt x="6167086" y="2824589"/>
                  <a:pt x="6035513" y="2863273"/>
                </a:cubicBezTo>
                <a:cubicBezTo>
                  <a:pt x="5903940" y="2901957"/>
                  <a:pt x="5671366" y="2813988"/>
                  <a:pt x="5340231" y="2863273"/>
                </a:cubicBezTo>
                <a:cubicBezTo>
                  <a:pt x="5009096" y="2912558"/>
                  <a:pt x="4935274" y="2804308"/>
                  <a:pt x="4533938" y="2863273"/>
                </a:cubicBezTo>
                <a:cubicBezTo>
                  <a:pt x="4132602" y="2922238"/>
                  <a:pt x="4259692" y="2835187"/>
                  <a:pt x="4060679" y="2863273"/>
                </a:cubicBezTo>
                <a:cubicBezTo>
                  <a:pt x="3861666" y="2891359"/>
                  <a:pt x="3468344" y="2853968"/>
                  <a:pt x="3254386" y="2863273"/>
                </a:cubicBezTo>
                <a:cubicBezTo>
                  <a:pt x="3040428" y="2872578"/>
                  <a:pt x="2925774" y="2859968"/>
                  <a:pt x="2670116" y="2863273"/>
                </a:cubicBezTo>
                <a:cubicBezTo>
                  <a:pt x="2414458" y="2866578"/>
                  <a:pt x="2115356" y="2824354"/>
                  <a:pt x="1863822" y="2863273"/>
                </a:cubicBezTo>
                <a:cubicBezTo>
                  <a:pt x="1612288" y="2902192"/>
                  <a:pt x="1220438" y="2797063"/>
                  <a:pt x="1057529" y="2863273"/>
                </a:cubicBezTo>
                <a:cubicBezTo>
                  <a:pt x="894620" y="2929483"/>
                  <a:pt x="774721" y="2862097"/>
                  <a:pt x="695282" y="2863273"/>
                </a:cubicBezTo>
                <a:cubicBezTo>
                  <a:pt x="615843" y="2864449"/>
                  <a:pt x="188818" y="2795949"/>
                  <a:pt x="0" y="2863273"/>
                </a:cubicBezTo>
                <a:cubicBezTo>
                  <a:pt x="-53808" y="2609143"/>
                  <a:pt x="58740" y="2534503"/>
                  <a:pt x="0" y="2290618"/>
                </a:cubicBezTo>
                <a:cubicBezTo>
                  <a:pt x="-58740" y="2046733"/>
                  <a:pt x="41076" y="1946207"/>
                  <a:pt x="0" y="1660698"/>
                </a:cubicBezTo>
                <a:cubicBezTo>
                  <a:pt x="-41076" y="1375189"/>
                  <a:pt x="31311" y="1314892"/>
                  <a:pt x="0" y="1173942"/>
                </a:cubicBezTo>
                <a:cubicBezTo>
                  <a:pt x="-31311" y="1032992"/>
                  <a:pt x="36589" y="921514"/>
                  <a:pt x="0" y="687186"/>
                </a:cubicBezTo>
                <a:cubicBezTo>
                  <a:pt x="-36589" y="452858"/>
                  <a:pt x="30312" y="242202"/>
                  <a:pt x="0" y="0"/>
                </a:cubicBezTo>
                <a:close/>
              </a:path>
              <a:path w="11101137" h="2863273" stroke="0" extrusionOk="0">
                <a:moveTo>
                  <a:pt x="0" y="0"/>
                </a:moveTo>
                <a:cubicBezTo>
                  <a:pt x="134481" y="-27327"/>
                  <a:pt x="309419" y="21181"/>
                  <a:pt x="473259" y="0"/>
                </a:cubicBezTo>
                <a:cubicBezTo>
                  <a:pt x="637099" y="-21181"/>
                  <a:pt x="648189" y="8188"/>
                  <a:pt x="724495" y="0"/>
                </a:cubicBezTo>
                <a:cubicBezTo>
                  <a:pt x="800801" y="-8188"/>
                  <a:pt x="1170082" y="15367"/>
                  <a:pt x="1530788" y="0"/>
                </a:cubicBezTo>
                <a:cubicBezTo>
                  <a:pt x="1891494" y="-15367"/>
                  <a:pt x="1903783" y="13090"/>
                  <a:pt x="2004047" y="0"/>
                </a:cubicBezTo>
                <a:cubicBezTo>
                  <a:pt x="2104311" y="-13090"/>
                  <a:pt x="2365407" y="4454"/>
                  <a:pt x="2477306" y="0"/>
                </a:cubicBezTo>
                <a:cubicBezTo>
                  <a:pt x="2589205" y="-4454"/>
                  <a:pt x="2987166" y="34315"/>
                  <a:pt x="3283599" y="0"/>
                </a:cubicBezTo>
                <a:cubicBezTo>
                  <a:pt x="3580032" y="-34315"/>
                  <a:pt x="3546710" y="16314"/>
                  <a:pt x="3645847" y="0"/>
                </a:cubicBezTo>
                <a:cubicBezTo>
                  <a:pt x="3744984" y="-16314"/>
                  <a:pt x="4212321" y="27494"/>
                  <a:pt x="4452140" y="0"/>
                </a:cubicBezTo>
                <a:cubicBezTo>
                  <a:pt x="4691959" y="-27494"/>
                  <a:pt x="5008993" y="28557"/>
                  <a:pt x="5258433" y="0"/>
                </a:cubicBezTo>
                <a:cubicBezTo>
                  <a:pt x="5507873" y="-28557"/>
                  <a:pt x="5681979" y="53660"/>
                  <a:pt x="5842704" y="0"/>
                </a:cubicBezTo>
                <a:cubicBezTo>
                  <a:pt x="6003429" y="-53660"/>
                  <a:pt x="6479202" y="48134"/>
                  <a:pt x="6648997" y="0"/>
                </a:cubicBezTo>
                <a:cubicBezTo>
                  <a:pt x="6818792" y="-48134"/>
                  <a:pt x="6950415" y="29485"/>
                  <a:pt x="7122256" y="0"/>
                </a:cubicBezTo>
                <a:cubicBezTo>
                  <a:pt x="7294097" y="-29485"/>
                  <a:pt x="7392713" y="6502"/>
                  <a:pt x="7595515" y="0"/>
                </a:cubicBezTo>
                <a:cubicBezTo>
                  <a:pt x="7798317" y="-6502"/>
                  <a:pt x="8036003" y="41000"/>
                  <a:pt x="8290797" y="0"/>
                </a:cubicBezTo>
                <a:cubicBezTo>
                  <a:pt x="8545591" y="-41000"/>
                  <a:pt x="8548317" y="55563"/>
                  <a:pt x="8764056" y="0"/>
                </a:cubicBezTo>
                <a:cubicBezTo>
                  <a:pt x="8979795" y="-55563"/>
                  <a:pt x="9346688" y="8777"/>
                  <a:pt x="9570349" y="0"/>
                </a:cubicBezTo>
                <a:cubicBezTo>
                  <a:pt x="9794010" y="-8777"/>
                  <a:pt x="10169150" y="51573"/>
                  <a:pt x="10376642" y="0"/>
                </a:cubicBezTo>
                <a:cubicBezTo>
                  <a:pt x="10584134" y="-51573"/>
                  <a:pt x="10896172" y="85868"/>
                  <a:pt x="11101137" y="0"/>
                </a:cubicBezTo>
                <a:cubicBezTo>
                  <a:pt x="11110646" y="185031"/>
                  <a:pt x="11084820" y="291945"/>
                  <a:pt x="11101137" y="544022"/>
                </a:cubicBezTo>
                <a:cubicBezTo>
                  <a:pt x="11117454" y="796099"/>
                  <a:pt x="11079932" y="850741"/>
                  <a:pt x="11101137" y="1030778"/>
                </a:cubicBezTo>
                <a:cubicBezTo>
                  <a:pt x="11122342" y="1210815"/>
                  <a:pt x="11052419" y="1388033"/>
                  <a:pt x="11101137" y="1546167"/>
                </a:cubicBezTo>
                <a:cubicBezTo>
                  <a:pt x="11149855" y="1704301"/>
                  <a:pt x="11097706" y="1883717"/>
                  <a:pt x="11101137" y="2147455"/>
                </a:cubicBezTo>
                <a:cubicBezTo>
                  <a:pt x="11104568" y="2411193"/>
                  <a:pt x="11035429" y="2623079"/>
                  <a:pt x="11101137" y="2863273"/>
                </a:cubicBezTo>
                <a:cubicBezTo>
                  <a:pt x="11005912" y="2870973"/>
                  <a:pt x="10870658" y="2843093"/>
                  <a:pt x="10738889" y="2863273"/>
                </a:cubicBezTo>
                <a:cubicBezTo>
                  <a:pt x="10607120" y="2883453"/>
                  <a:pt x="10589490" y="2843406"/>
                  <a:pt x="10487653" y="2863273"/>
                </a:cubicBezTo>
                <a:cubicBezTo>
                  <a:pt x="10385816" y="2883140"/>
                  <a:pt x="10309649" y="2857913"/>
                  <a:pt x="10236417" y="2863273"/>
                </a:cubicBezTo>
                <a:cubicBezTo>
                  <a:pt x="10163185" y="2868633"/>
                  <a:pt x="9829548" y="2834561"/>
                  <a:pt x="9652146" y="2863273"/>
                </a:cubicBezTo>
                <a:cubicBezTo>
                  <a:pt x="9474744" y="2891985"/>
                  <a:pt x="9422641" y="2860720"/>
                  <a:pt x="9289899" y="2863273"/>
                </a:cubicBezTo>
                <a:cubicBezTo>
                  <a:pt x="9157157" y="2865826"/>
                  <a:pt x="8766790" y="2822815"/>
                  <a:pt x="8594617" y="2863273"/>
                </a:cubicBezTo>
                <a:cubicBezTo>
                  <a:pt x="8422444" y="2903731"/>
                  <a:pt x="8351084" y="2844339"/>
                  <a:pt x="8232369" y="2863273"/>
                </a:cubicBezTo>
                <a:cubicBezTo>
                  <a:pt x="8113654" y="2882207"/>
                  <a:pt x="7750225" y="2855402"/>
                  <a:pt x="7537088" y="2863273"/>
                </a:cubicBezTo>
                <a:cubicBezTo>
                  <a:pt x="7323951" y="2871144"/>
                  <a:pt x="7386927" y="2860564"/>
                  <a:pt x="7285851" y="2863273"/>
                </a:cubicBezTo>
                <a:cubicBezTo>
                  <a:pt x="7184775" y="2865982"/>
                  <a:pt x="6880199" y="2828993"/>
                  <a:pt x="6590570" y="2863273"/>
                </a:cubicBezTo>
                <a:cubicBezTo>
                  <a:pt x="6300941" y="2897553"/>
                  <a:pt x="6339437" y="2840289"/>
                  <a:pt x="6228322" y="2863273"/>
                </a:cubicBezTo>
                <a:cubicBezTo>
                  <a:pt x="6117207" y="2886257"/>
                  <a:pt x="6080903" y="2850267"/>
                  <a:pt x="5977086" y="2863273"/>
                </a:cubicBezTo>
                <a:cubicBezTo>
                  <a:pt x="5873269" y="2876279"/>
                  <a:pt x="5694967" y="2837343"/>
                  <a:pt x="5614838" y="2863273"/>
                </a:cubicBezTo>
                <a:cubicBezTo>
                  <a:pt x="5534709" y="2889203"/>
                  <a:pt x="5236592" y="2836775"/>
                  <a:pt x="4919557" y="2863273"/>
                </a:cubicBezTo>
                <a:cubicBezTo>
                  <a:pt x="4602522" y="2889771"/>
                  <a:pt x="4645926" y="2853909"/>
                  <a:pt x="4557309" y="2863273"/>
                </a:cubicBezTo>
                <a:cubicBezTo>
                  <a:pt x="4468692" y="2872637"/>
                  <a:pt x="4387448" y="2834615"/>
                  <a:pt x="4306073" y="2863273"/>
                </a:cubicBezTo>
                <a:cubicBezTo>
                  <a:pt x="4224698" y="2891931"/>
                  <a:pt x="4096364" y="2835050"/>
                  <a:pt x="3943825" y="2863273"/>
                </a:cubicBezTo>
                <a:cubicBezTo>
                  <a:pt x="3791286" y="2891496"/>
                  <a:pt x="3695603" y="2822783"/>
                  <a:pt x="3470566" y="2863273"/>
                </a:cubicBezTo>
                <a:cubicBezTo>
                  <a:pt x="3245529" y="2903763"/>
                  <a:pt x="3044515" y="2844620"/>
                  <a:pt x="2886296" y="2863273"/>
                </a:cubicBezTo>
                <a:cubicBezTo>
                  <a:pt x="2728077" y="2881926"/>
                  <a:pt x="2625978" y="2861541"/>
                  <a:pt x="2524048" y="2863273"/>
                </a:cubicBezTo>
                <a:cubicBezTo>
                  <a:pt x="2422118" y="2865005"/>
                  <a:pt x="2019967" y="2805022"/>
                  <a:pt x="1717755" y="2863273"/>
                </a:cubicBezTo>
                <a:cubicBezTo>
                  <a:pt x="1415543" y="2921524"/>
                  <a:pt x="1375979" y="2795978"/>
                  <a:pt x="1133485" y="2863273"/>
                </a:cubicBezTo>
                <a:cubicBezTo>
                  <a:pt x="890991" y="2930568"/>
                  <a:pt x="360799" y="2768285"/>
                  <a:pt x="0" y="2863273"/>
                </a:cubicBezTo>
                <a:cubicBezTo>
                  <a:pt x="-57276" y="2726561"/>
                  <a:pt x="1190" y="2410631"/>
                  <a:pt x="0" y="2261986"/>
                </a:cubicBezTo>
                <a:cubicBezTo>
                  <a:pt x="-1190" y="2113341"/>
                  <a:pt x="26237" y="1957534"/>
                  <a:pt x="0" y="1689331"/>
                </a:cubicBezTo>
                <a:cubicBezTo>
                  <a:pt x="-26237" y="1421128"/>
                  <a:pt x="8042" y="1289230"/>
                  <a:pt x="0" y="1145309"/>
                </a:cubicBezTo>
                <a:cubicBezTo>
                  <a:pt x="-8042" y="1001388"/>
                  <a:pt x="15834" y="778365"/>
                  <a:pt x="0" y="544022"/>
                </a:cubicBezTo>
                <a:cubicBezTo>
                  <a:pt x="-15834" y="309679"/>
                  <a:pt x="46220" y="207080"/>
                  <a:pt x="0" y="0"/>
                </a:cubicBezTo>
                <a:close/>
              </a:path>
            </a:pathLst>
          </a:custGeom>
          <a:ln w="762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</p:spTree>
    <p:extLst>
      <p:ext uri="{BB962C8B-B14F-4D97-AF65-F5344CB8AC3E}">
        <p14:creationId xmlns:p14="http://schemas.microsoft.com/office/powerpoint/2010/main" val="3166097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472C551-D440-40DF-9260-BDB9AC4096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189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558A73-DD38-F04F-B2DD-356CF35846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168" y="-146440"/>
            <a:ext cx="5630090" cy="960972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5600" kern="1200" dirty="0">
                <a:solidFill>
                  <a:srgbClr val="FFFFFF"/>
                </a:solidFill>
                <a:latin typeface="Segoe Print" panose="02000800000000000000" pitchFamily="2" charset="0"/>
              </a:rPr>
              <a:t>Sprint REVIEW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878" y="806470"/>
            <a:ext cx="8453437" cy="0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raphic 22">
            <a:extLst>
              <a:ext uri="{FF2B5EF4-FFF2-40B4-BE49-F238E27FC236}">
                <a16:creationId xmlns:a16="http://schemas.microsoft.com/office/drawing/2014/main" id="{508BEF50-7B1E-49A4-BC19-5F4F1D755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74340" y="1225788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rgbClr val="FFFFFF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4" name="Graphic 23">
            <a:extLst>
              <a:ext uri="{FF2B5EF4-FFF2-40B4-BE49-F238E27FC236}">
                <a16:creationId xmlns:a16="http://schemas.microsoft.com/office/drawing/2014/main" id="{3FBAD350-5664-4811-A208-657FB882D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34855" y="1685867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rgbClr val="FFFFFF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6" name="Graphic 21">
            <a:extLst>
              <a:ext uri="{FF2B5EF4-FFF2-40B4-BE49-F238E27FC236}">
                <a16:creationId xmlns:a16="http://schemas.microsoft.com/office/drawing/2014/main" id="{C39ADB8F-D187-49D7-BDCF-C1B6DC727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87962" y="2175690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rgbClr val="FFFFFF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pic>
        <p:nvPicPr>
          <p:cNvPr id="9" name="Picture 8" descr="A picture containing shape&#10;&#10;Description automatically generated">
            <a:extLst>
              <a:ext uri="{FF2B5EF4-FFF2-40B4-BE49-F238E27FC236}">
                <a16:creationId xmlns:a16="http://schemas.microsoft.com/office/drawing/2014/main" id="{CA461888-CE9A-FF49-88D4-2DE1A2B161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2" b="2"/>
          <a:stretch/>
        </p:blipFill>
        <p:spPr>
          <a:xfrm>
            <a:off x="10944298" y="424001"/>
            <a:ext cx="998534" cy="998534"/>
          </a:xfrm>
          <a:custGeom>
            <a:avLst/>
            <a:gdLst/>
            <a:ahLst/>
            <a:cxnLst/>
            <a:rect l="l" t="t" r="r" b="b"/>
            <a:pathLst>
              <a:path w="2813056" h="2813056">
                <a:moveTo>
                  <a:pt x="1406528" y="0"/>
                </a:moveTo>
                <a:cubicBezTo>
                  <a:pt x="2183332" y="0"/>
                  <a:pt x="2813056" y="629724"/>
                  <a:pt x="2813056" y="1406528"/>
                </a:cubicBezTo>
                <a:cubicBezTo>
                  <a:pt x="2813056" y="2183332"/>
                  <a:pt x="2183332" y="2813056"/>
                  <a:pt x="1406528" y="2813056"/>
                </a:cubicBezTo>
                <a:cubicBezTo>
                  <a:pt x="629724" y="2813056"/>
                  <a:pt x="0" y="2183332"/>
                  <a:pt x="0" y="1406528"/>
                </a:cubicBezTo>
                <a:cubicBezTo>
                  <a:pt x="0" y="629724"/>
                  <a:pt x="629724" y="0"/>
                  <a:pt x="1406528" y="0"/>
                </a:cubicBezTo>
                <a:close/>
              </a:path>
            </a:pathLst>
          </a:cu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32D217F6-61BE-2E40-8B1F-9DA71D082C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22510" y="2314903"/>
            <a:ext cx="2067383" cy="1603376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i="1" dirty="0">
                <a:latin typeface="Segoe Print" panose="02000800000000000000" pitchFamily="2" charset="0"/>
              </a:rPr>
              <a:t>Completed:</a:t>
            </a:r>
            <a:endParaRPr lang="en-US" sz="1400" dirty="0">
              <a:latin typeface="+mj-lt"/>
            </a:endParaRPr>
          </a:p>
          <a:p>
            <a:pPr marL="0" indent="0">
              <a:buNone/>
            </a:pPr>
            <a:r>
              <a:rPr lang="en-US" sz="1400" dirty="0"/>
              <a:t>Epic 1-7: </a:t>
            </a:r>
            <a:r>
              <a:rPr lang="en-GB" sz="2000" b="1" dirty="0"/>
              <a:t>✓</a:t>
            </a:r>
          </a:p>
          <a:p>
            <a:pPr marL="0" indent="0">
              <a:buNone/>
            </a:pPr>
            <a:endParaRPr lang="en-GB" sz="2000" b="1" dirty="0"/>
          </a:p>
          <a:p>
            <a:pPr marL="0" indent="0">
              <a:buNone/>
            </a:pPr>
            <a:endParaRPr lang="en-US" sz="2000" dirty="0">
              <a:latin typeface="+mj-lt"/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0BA44762-21E1-5749-844F-3E3994A9FB99}"/>
              </a:ext>
            </a:extLst>
          </p:cNvPr>
          <p:cNvSpPr txBox="1">
            <a:spLocks/>
          </p:cNvSpPr>
          <p:nvPr/>
        </p:nvSpPr>
        <p:spPr>
          <a:xfrm>
            <a:off x="9862572" y="4268131"/>
            <a:ext cx="1987258" cy="160337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dirty="0">
                <a:latin typeface="Segoe Print" panose="02000800000000000000" pitchFamily="2" charset="0"/>
              </a:rPr>
              <a:t>Product Backlog:</a:t>
            </a:r>
          </a:p>
          <a:p>
            <a:pPr marL="0" indent="0">
              <a:buNone/>
            </a:pPr>
            <a:r>
              <a:rPr lang="en-US" sz="1400" dirty="0"/>
              <a:t>Epic 8-9 (Wont-have)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FEDC223-FBE5-254D-91C6-C8CB3C5E9D50}"/>
              </a:ext>
            </a:extLst>
          </p:cNvPr>
          <p:cNvCxnSpPr>
            <a:cxnSpLocks/>
          </p:cNvCxnSpPr>
          <p:nvPr/>
        </p:nvCxnSpPr>
        <p:spPr>
          <a:xfrm flipH="1">
            <a:off x="9769572" y="4077015"/>
            <a:ext cx="21732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Picture 5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29754A25-DDD4-0549-814E-27CC274B26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512" y="1422535"/>
            <a:ext cx="9216009" cy="4586179"/>
          </a:xfrm>
          <a:custGeom>
            <a:avLst/>
            <a:gdLst>
              <a:gd name="connsiteX0" fmla="*/ 0 w 9216009"/>
              <a:gd name="connsiteY0" fmla="*/ 0 h 4586179"/>
              <a:gd name="connsiteX1" fmla="*/ 299520 w 9216009"/>
              <a:gd name="connsiteY1" fmla="*/ 0 h 4586179"/>
              <a:gd name="connsiteX2" fmla="*/ 1059841 w 9216009"/>
              <a:gd name="connsiteY2" fmla="*/ 0 h 4586179"/>
              <a:gd name="connsiteX3" fmla="*/ 1820162 w 9216009"/>
              <a:gd name="connsiteY3" fmla="*/ 0 h 4586179"/>
              <a:gd name="connsiteX4" fmla="*/ 2580483 w 9216009"/>
              <a:gd name="connsiteY4" fmla="*/ 0 h 4586179"/>
              <a:gd name="connsiteX5" fmla="*/ 3248643 w 9216009"/>
              <a:gd name="connsiteY5" fmla="*/ 0 h 4586179"/>
              <a:gd name="connsiteX6" fmla="*/ 4008964 w 9216009"/>
              <a:gd name="connsiteY6" fmla="*/ 0 h 4586179"/>
              <a:gd name="connsiteX7" fmla="*/ 4769285 w 9216009"/>
              <a:gd name="connsiteY7" fmla="*/ 0 h 4586179"/>
              <a:gd name="connsiteX8" fmla="*/ 5345285 w 9216009"/>
              <a:gd name="connsiteY8" fmla="*/ 0 h 4586179"/>
              <a:gd name="connsiteX9" fmla="*/ 5736966 w 9216009"/>
              <a:gd name="connsiteY9" fmla="*/ 0 h 4586179"/>
              <a:gd name="connsiteX10" fmla="*/ 6220806 w 9216009"/>
              <a:gd name="connsiteY10" fmla="*/ 0 h 4586179"/>
              <a:gd name="connsiteX11" fmla="*/ 6981127 w 9216009"/>
              <a:gd name="connsiteY11" fmla="*/ 0 h 4586179"/>
              <a:gd name="connsiteX12" fmla="*/ 7557127 w 9216009"/>
              <a:gd name="connsiteY12" fmla="*/ 0 h 4586179"/>
              <a:gd name="connsiteX13" fmla="*/ 8317448 w 9216009"/>
              <a:gd name="connsiteY13" fmla="*/ 0 h 4586179"/>
              <a:gd name="connsiteX14" fmla="*/ 8709129 w 9216009"/>
              <a:gd name="connsiteY14" fmla="*/ 0 h 4586179"/>
              <a:gd name="connsiteX15" fmla="*/ 9216009 w 9216009"/>
              <a:gd name="connsiteY15" fmla="*/ 0 h 4586179"/>
              <a:gd name="connsiteX16" fmla="*/ 9216009 w 9216009"/>
              <a:gd name="connsiteY16" fmla="*/ 435687 h 4586179"/>
              <a:gd name="connsiteX17" fmla="*/ 9216009 w 9216009"/>
              <a:gd name="connsiteY17" fmla="*/ 917236 h 4586179"/>
              <a:gd name="connsiteX18" fmla="*/ 9216009 w 9216009"/>
              <a:gd name="connsiteY18" fmla="*/ 1444646 h 4586179"/>
              <a:gd name="connsiteX19" fmla="*/ 9216009 w 9216009"/>
              <a:gd name="connsiteY19" fmla="*/ 2063781 h 4586179"/>
              <a:gd name="connsiteX20" fmla="*/ 9216009 w 9216009"/>
              <a:gd name="connsiteY20" fmla="*/ 2545329 h 4586179"/>
              <a:gd name="connsiteX21" fmla="*/ 9216009 w 9216009"/>
              <a:gd name="connsiteY21" fmla="*/ 3072740 h 4586179"/>
              <a:gd name="connsiteX22" fmla="*/ 9216009 w 9216009"/>
              <a:gd name="connsiteY22" fmla="*/ 3600151 h 4586179"/>
              <a:gd name="connsiteX23" fmla="*/ 9216009 w 9216009"/>
              <a:gd name="connsiteY23" fmla="*/ 4586179 h 4586179"/>
              <a:gd name="connsiteX24" fmla="*/ 8916489 w 9216009"/>
              <a:gd name="connsiteY24" fmla="*/ 4586179 h 4586179"/>
              <a:gd name="connsiteX25" fmla="*/ 8156168 w 9216009"/>
              <a:gd name="connsiteY25" fmla="*/ 4586179 h 4586179"/>
              <a:gd name="connsiteX26" fmla="*/ 7488007 w 9216009"/>
              <a:gd name="connsiteY26" fmla="*/ 4586179 h 4586179"/>
              <a:gd name="connsiteX27" fmla="*/ 7004167 w 9216009"/>
              <a:gd name="connsiteY27" fmla="*/ 4586179 h 4586179"/>
              <a:gd name="connsiteX28" fmla="*/ 6243846 w 9216009"/>
              <a:gd name="connsiteY28" fmla="*/ 4586179 h 4586179"/>
              <a:gd name="connsiteX29" fmla="*/ 5760006 w 9216009"/>
              <a:gd name="connsiteY29" fmla="*/ 4586179 h 4586179"/>
              <a:gd name="connsiteX30" fmla="*/ 5184005 w 9216009"/>
              <a:gd name="connsiteY30" fmla="*/ 4586179 h 4586179"/>
              <a:gd name="connsiteX31" fmla="*/ 4700165 w 9216009"/>
              <a:gd name="connsiteY31" fmla="*/ 4586179 h 4586179"/>
              <a:gd name="connsiteX32" fmla="*/ 4308484 w 9216009"/>
              <a:gd name="connsiteY32" fmla="*/ 4586179 h 4586179"/>
              <a:gd name="connsiteX33" fmla="*/ 3824644 w 9216009"/>
              <a:gd name="connsiteY33" fmla="*/ 4586179 h 4586179"/>
              <a:gd name="connsiteX34" fmla="*/ 3432963 w 9216009"/>
              <a:gd name="connsiteY34" fmla="*/ 4586179 h 4586179"/>
              <a:gd name="connsiteX35" fmla="*/ 3041283 w 9216009"/>
              <a:gd name="connsiteY35" fmla="*/ 4586179 h 4586179"/>
              <a:gd name="connsiteX36" fmla="*/ 2649603 w 9216009"/>
              <a:gd name="connsiteY36" fmla="*/ 4586179 h 4586179"/>
              <a:gd name="connsiteX37" fmla="*/ 1889282 w 9216009"/>
              <a:gd name="connsiteY37" fmla="*/ 4586179 h 4586179"/>
              <a:gd name="connsiteX38" fmla="*/ 1405441 w 9216009"/>
              <a:gd name="connsiteY38" fmla="*/ 4586179 h 4586179"/>
              <a:gd name="connsiteX39" fmla="*/ 737281 w 9216009"/>
              <a:gd name="connsiteY39" fmla="*/ 4586179 h 4586179"/>
              <a:gd name="connsiteX40" fmla="*/ 0 w 9216009"/>
              <a:gd name="connsiteY40" fmla="*/ 4586179 h 4586179"/>
              <a:gd name="connsiteX41" fmla="*/ 0 w 9216009"/>
              <a:gd name="connsiteY41" fmla="*/ 4012907 h 4586179"/>
              <a:gd name="connsiteX42" fmla="*/ 0 w 9216009"/>
              <a:gd name="connsiteY42" fmla="*/ 3531358 h 4586179"/>
              <a:gd name="connsiteX43" fmla="*/ 0 w 9216009"/>
              <a:gd name="connsiteY43" fmla="*/ 3003947 h 4586179"/>
              <a:gd name="connsiteX44" fmla="*/ 0 w 9216009"/>
              <a:gd name="connsiteY44" fmla="*/ 2568260 h 4586179"/>
              <a:gd name="connsiteX45" fmla="*/ 0 w 9216009"/>
              <a:gd name="connsiteY45" fmla="*/ 2132573 h 4586179"/>
              <a:gd name="connsiteX46" fmla="*/ 0 w 9216009"/>
              <a:gd name="connsiteY46" fmla="*/ 1696886 h 4586179"/>
              <a:gd name="connsiteX47" fmla="*/ 0 w 9216009"/>
              <a:gd name="connsiteY47" fmla="*/ 1215337 h 4586179"/>
              <a:gd name="connsiteX48" fmla="*/ 0 w 9216009"/>
              <a:gd name="connsiteY48" fmla="*/ 779650 h 4586179"/>
              <a:gd name="connsiteX49" fmla="*/ 0 w 9216009"/>
              <a:gd name="connsiteY49" fmla="*/ 0 h 4586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9216009" h="4586179" fill="none" extrusionOk="0">
                <a:moveTo>
                  <a:pt x="0" y="0"/>
                </a:moveTo>
                <a:cubicBezTo>
                  <a:pt x="130744" y="-33265"/>
                  <a:pt x="155602" y="7269"/>
                  <a:pt x="299520" y="0"/>
                </a:cubicBezTo>
                <a:cubicBezTo>
                  <a:pt x="443438" y="-7269"/>
                  <a:pt x="807486" y="90825"/>
                  <a:pt x="1059841" y="0"/>
                </a:cubicBezTo>
                <a:cubicBezTo>
                  <a:pt x="1312196" y="-90825"/>
                  <a:pt x="1537358" y="8073"/>
                  <a:pt x="1820162" y="0"/>
                </a:cubicBezTo>
                <a:cubicBezTo>
                  <a:pt x="2102966" y="-8073"/>
                  <a:pt x="2361232" y="77523"/>
                  <a:pt x="2580483" y="0"/>
                </a:cubicBezTo>
                <a:cubicBezTo>
                  <a:pt x="2799734" y="-77523"/>
                  <a:pt x="2949703" y="49873"/>
                  <a:pt x="3248643" y="0"/>
                </a:cubicBezTo>
                <a:cubicBezTo>
                  <a:pt x="3547583" y="-49873"/>
                  <a:pt x="3812382" y="38664"/>
                  <a:pt x="4008964" y="0"/>
                </a:cubicBezTo>
                <a:cubicBezTo>
                  <a:pt x="4205546" y="-38664"/>
                  <a:pt x="4561619" y="15106"/>
                  <a:pt x="4769285" y="0"/>
                </a:cubicBezTo>
                <a:cubicBezTo>
                  <a:pt x="4976951" y="-15106"/>
                  <a:pt x="5148559" y="28141"/>
                  <a:pt x="5345285" y="0"/>
                </a:cubicBezTo>
                <a:cubicBezTo>
                  <a:pt x="5542011" y="-28141"/>
                  <a:pt x="5581595" y="23130"/>
                  <a:pt x="5736966" y="0"/>
                </a:cubicBezTo>
                <a:cubicBezTo>
                  <a:pt x="5892337" y="-23130"/>
                  <a:pt x="6076151" y="8062"/>
                  <a:pt x="6220806" y="0"/>
                </a:cubicBezTo>
                <a:cubicBezTo>
                  <a:pt x="6365461" y="-8062"/>
                  <a:pt x="6616794" y="50950"/>
                  <a:pt x="6981127" y="0"/>
                </a:cubicBezTo>
                <a:cubicBezTo>
                  <a:pt x="7345460" y="-50950"/>
                  <a:pt x="7384311" y="47931"/>
                  <a:pt x="7557127" y="0"/>
                </a:cubicBezTo>
                <a:cubicBezTo>
                  <a:pt x="7729943" y="-47931"/>
                  <a:pt x="8007793" y="43470"/>
                  <a:pt x="8317448" y="0"/>
                </a:cubicBezTo>
                <a:cubicBezTo>
                  <a:pt x="8627103" y="-43470"/>
                  <a:pt x="8535144" y="18930"/>
                  <a:pt x="8709129" y="0"/>
                </a:cubicBezTo>
                <a:cubicBezTo>
                  <a:pt x="8883114" y="-18930"/>
                  <a:pt x="9048853" y="56979"/>
                  <a:pt x="9216009" y="0"/>
                </a:cubicBezTo>
                <a:cubicBezTo>
                  <a:pt x="9228346" y="130593"/>
                  <a:pt x="9183372" y="258778"/>
                  <a:pt x="9216009" y="435687"/>
                </a:cubicBezTo>
                <a:cubicBezTo>
                  <a:pt x="9248646" y="612596"/>
                  <a:pt x="9185801" y="745917"/>
                  <a:pt x="9216009" y="917236"/>
                </a:cubicBezTo>
                <a:cubicBezTo>
                  <a:pt x="9246217" y="1088555"/>
                  <a:pt x="9213433" y="1206762"/>
                  <a:pt x="9216009" y="1444646"/>
                </a:cubicBezTo>
                <a:cubicBezTo>
                  <a:pt x="9218585" y="1682530"/>
                  <a:pt x="9209294" y="1935185"/>
                  <a:pt x="9216009" y="2063781"/>
                </a:cubicBezTo>
                <a:cubicBezTo>
                  <a:pt x="9222724" y="2192377"/>
                  <a:pt x="9215671" y="2413936"/>
                  <a:pt x="9216009" y="2545329"/>
                </a:cubicBezTo>
                <a:cubicBezTo>
                  <a:pt x="9216347" y="2676722"/>
                  <a:pt x="9212813" y="2873870"/>
                  <a:pt x="9216009" y="3072740"/>
                </a:cubicBezTo>
                <a:cubicBezTo>
                  <a:pt x="9219205" y="3271610"/>
                  <a:pt x="9184646" y="3480202"/>
                  <a:pt x="9216009" y="3600151"/>
                </a:cubicBezTo>
                <a:cubicBezTo>
                  <a:pt x="9247372" y="3720100"/>
                  <a:pt x="9184095" y="4163845"/>
                  <a:pt x="9216009" y="4586179"/>
                </a:cubicBezTo>
                <a:cubicBezTo>
                  <a:pt x="9142770" y="4605551"/>
                  <a:pt x="8976590" y="4568062"/>
                  <a:pt x="8916489" y="4586179"/>
                </a:cubicBezTo>
                <a:cubicBezTo>
                  <a:pt x="8856388" y="4604296"/>
                  <a:pt x="8472262" y="4570523"/>
                  <a:pt x="8156168" y="4586179"/>
                </a:cubicBezTo>
                <a:cubicBezTo>
                  <a:pt x="7840074" y="4601835"/>
                  <a:pt x="7721764" y="4554152"/>
                  <a:pt x="7488007" y="4586179"/>
                </a:cubicBezTo>
                <a:cubicBezTo>
                  <a:pt x="7254250" y="4618206"/>
                  <a:pt x="7131412" y="4574570"/>
                  <a:pt x="7004167" y="4586179"/>
                </a:cubicBezTo>
                <a:cubicBezTo>
                  <a:pt x="6876922" y="4597788"/>
                  <a:pt x="6524946" y="4583327"/>
                  <a:pt x="6243846" y="4586179"/>
                </a:cubicBezTo>
                <a:cubicBezTo>
                  <a:pt x="5962746" y="4589031"/>
                  <a:pt x="5867715" y="4531899"/>
                  <a:pt x="5760006" y="4586179"/>
                </a:cubicBezTo>
                <a:cubicBezTo>
                  <a:pt x="5652297" y="4640459"/>
                  <a:pt x="5392078" y="4538723"/>
                  <a:pt x="5184005" y="4586179"/>
                </a:cubicBezTo>
                <a:cubicBezTo>
                  <a:pt x="4975932" y="4633635"/>
                  <a:pt x="4927104" y="4544631"/>
                  <a:pt x="4700165" y="4586179"/>
                </a:cubicBezTo>
                <a:cubicBezTo>
                  <a:pt x="4473226" y="4627727"/>
                  <a:pt x="4411130" y="4545476"/>
                  <a:pt x="4308484" y="4586179"/>
                </a:cubicBezTo>
                <a:cubicBezTo>
                  <a:pt x="4205838" y="4626882"/>
                  <a:pt x="4001770" y="4571350"/>
                  <a:pt x="3824644" y="4586179"/>
                </a:cubicBezTo>
                <a:cubicBezTo>
                  <a:pt x="3647518" y="4601008"/>
                  <a:pt x="3571087" y="4569833"/>
                  <a:pt x="3432963" y="4586179"/>
                </a:cubicBezTo>
                <a:cubicBezTo>
                  <a:pt x="3294839" y="4602525"/>
                  <a:pt x="3211197" y="4539653"/>
                  <a:pt x="3041283" y="4586179"/>
                </a:cubicBezTo>
                <a:cubicBezTo>
                  <a:pt x="2871369" y="4632705"/>
                  <a:pt x="2749612" y="4540610"/>
                  <a:pt x="2649603" y="4586179"/>
                </a:cubicBezTo>
                <a:cubicBezTo>
                  <a:pt x="2549594" y="4631748"/>
                  <a:pt x="2244597" y="4584373"/>
                  <a:pt x="1889282" y="4586179"/>
                </a:cubicBezTo>
                <a:cubicBezTo>
                  <a:pt x="1533967" y="4587985"/>
                  <a:pt x="1617253" y="4567365"/>
                  <a:pt x="1405441" y="4586179"/>
                </a:cubicBezTo>
                <a:cubicBezTo>
                  <a:pt x="1193629" y="4604993"/>
                  <a:pt x="968947" y="4538450"/>
                  <a:pt x="737281" y="4586179"/>
                </a:cubicBezTo>
                <a:cubicBezTo>
                  <a:pt x="505615" y="4633908"/>
                  <a:pt x="243730" y="4512401"/>
                  <a:pt x="0" y="4586179"/>
                </a:cubicBezTo>
                <a:cubicBezTo>
                  <a:pt x="-34642" y="4408883"/>
                  <a:pt x="7491" y="4233044"/>
                  <a:pt x="0" y="4012907"/>
                </a:cubicBezTo>
                <a:cubicBezTo>
                  <a:pt x="-7491" y="3792770"/>
                  <a:pt x="35118" y="3743165"/>
                  <a:pt x="0" y="3531358"/>
                </a:cubicBezTo>
                <a:cubicBezTo>
                  <a:pt x="-35118" y="3319551"/>
                  <a:pt x="53179" y="3193162"/>
                  <a:pt x="0" y="3003947"/>
                </a:cubicBezTo>
                <a:cubicBezTo>
                  <a:pt x="-53179" y="2814732"/>
                  <a:pt x="11064" y="2708332"/>
                  <a:pt x="0" y="2568260"/>
                </a:cubicBezTo>
                <a:cubicBezTo>
                  <a:pt x="-11064" y="2428188"/>
                  <a:pt x="22443" y="2348750"/>
                  <a:pt x="0" y="2132573"/>
                </a:cubicBezTo>
                <a:cubicBezTo>
                  <a:pt x="-22443" y="1916396"/>
                  <a:pt x="18041" y="1870653"/>
                  <a:pt x="0" y="1696886"/>
                </a:cubicBezTo>
                <a:cubicBezTo>
                  <a:pt x="-18041" y="1523119"/>
                  <a:pt x="15948" y="1423338"/>
                  <a:pt x="0" y="1215337"/>
                </a:cubicBezTo>
                <a:cubicBezTo>
                  <a:pt x="-15948" y="1007336"/>
                  <a:pt x="25436" y="966949"/>
                  <a:pt x="0" y="779650"/>
                </a:cubicBezTo>
                <a:cubicBezTo>
                  <a:pt x="-25436" y="592351"/>
                  <a:pt x="86109" y="210803"/>
                  <a:pt x="0" y="0"/>
                </a:cubicBezTo>
                <a:close/>
              </a:path>
              <a:path w="9216009" h="4586179" stroke="0" extrusionOk="0">
                <a:moveTo>
                  <a:pt x="0" y="0"/>
                </a:moveTo>
                <a:cubicBezTo>
                  <a:pt x="129054" y="-28794"/>
                  <a:pt x="419670" y="14770"/>
                  <a:pt x="576001" y="0"/>
                </a:cubicBezTo>
                <a:cubicBezTo>
                  <a:pt x="732332" y="-14770"/>
                  <a:pt x="882336" y="4539"/>
                  <a:pt x="1059841" y="0"/>
                </a:cubicBezTo>
                <a:cubicBezTo>
                  <a:pt x="1237346" y="-4539"/>
                  <a:pt x="1513621" y="46179"/>
                  <a:pt x="1820162" y="0"/>
                </a:cubicBezTo>
                <a:cubicBezTo>
                  <a:pt x="2126703" y="-46179"/>
                  <a:pt x="2399620" y="27063"/>
                  <a:pt x="2580483" y="0"/>
                </a:cubicBezTo>
                <a:cubicBezTo>
                  <a:pt x="2761346" y="-27063"/>
                  <a:pt x="2939550" y="576"/>
                  <a:pt x="3064323" y="0"/>
                </a:cubicBezTo>
                <a:cubicBezTo>
                  <a:pt x="3189096" y="-576"/>
                  <a:pt x="3367293" y="34775"/>
                  <a:pt x="3456003" y="0"/>
                </a:cubicBezTo>
                <a:cubicBezTo>
                  <a:pt x="3544713" y="-34775"/>
                  <a:pt x="3761308" y="37238"/>
                  <a:pt x="4032004" y="0"/>
                </a:cubicBezTo>
                <a:cubicBezTo>
                  <a:pt x="4302700" y="-37238"/>
                  <a:pt x="4323151" y="38241"/>
                  <a:pt x="4423684" y="0"/>
                </a:cubicBezTo>
                <a:cubicBezTo>
                  <a:pt x="4524217" y="-38241"/>
                  <a:pt x="4938807" y="3294"/>
                  <a:pt x="5091845" y="0"/>
                </a:cubicBezTo>
                <a:cubicBezTo>
                  <a:pt x="5244883" y="-3294"/>
                  <a:pt x="5499031" y="14531"/>
                  <a:pt x="5667846" y="0"/>
                </a:cubicBezTo>
                <a:cubicBezTo>
                  <a:pt x="5836661" y="-14531"/>
                  <a:pt x="5894929" y="33494"/>
                  <a:pt x="5967366" y="0"/>
                </a:cubicBezTo>
                <a:cubicBezTo>
                  <a:pt x="6039803" y="-33494"/>
                  <a:pt x="6255693" y="27451"/>
                  <a:pt x="6359046" y="0"/>
                </a:cubicBezTo>
                <a:cubicBezTo>
                  <a:pt x="6462399" y="-27451"/>
                  <a:pt x="6668320" y="49091"/>
                  <a:pt x="6842887" y="0"/>
                </a:cubicBezTo>
                <a:cubicBezTo>
                  <a:pt x="7017454" y="-49091"/>
                  <a:pt x="7063253" y="26338"/>
                  <a:pt x="7142407" y="0"/>
                </a:cubicBezTo>
                <a:cubicBezTo>
                  <a:pt x="7221561" y="-26338"/>
                  <a:pt x="7429961" y="37423"/>
                  <a:pt x="7626247" y="0"/>
                </a:cubicBezTo>
                <a:cubicBezTo>
                  <a:pt x="7822533" y="-37423"/>
                  <a:pt x="8087697" y="11988"/>
                  <a:pt x="8294408" y="0"/>
                </a:cubicBezTo>
                <a:cubicBezTo>
                  <a:pt x="8501119" y="-11988"/>
                  <a:pt x="8532390" y="21316"/>
                  <a:pt x="8593928" y="0"/>
                </a:cubicBezTo>
                <a:cubicBezTo>
                  <a:pt x="8655466" y="-21316"/>
                  <a:pt x="8910123" y="17802"/>
                  <a:pt x="9216009" y="0"/>
                </a:cubicBezTo>
                <a:cubicBezTo>
                  <a:pt x="9239992" y="175458"/>
                  <a:pt x="9180411" y="296604"/>
                  <a:pt x="9216009" y="435687"/>
                </a:cubicBezTo>
                <a:cubicBezTo>
                  <a:pt x="9251607" y="574770"/>
                  <a:pt x="9149935" y="910007"/>
                  <a:pt x="9216009" y="1100683"/>
                </a:cubicBezTo>
                <a:cubicBezTo>
                  <a:pt x="9282083" y="1291359"/>
                  <a:pt x="9137206" y="1466148"/>
                  <a:pt x="9216009" y="1765679"/>
                </a:cubicBezTo>
                <a:cubicBezTo>
                  <a:pt x="9294812" y="2065210"/>
                  <a:pt x="9211657" y="2177648"/>
                  <a:pt x="9216009" y="2384813"/>
                </a:cubicBezTo>
                <a:cubicBezTo>
                  <a:pt x="9220361" y="2591978"/>
                  <a:pt x="9167685" y="2717909"/>
                  <a:pt x="9216009" y="3003947"/>
                </a:cubicBezTo>
                <a:cubicBezTo>
                  <a:pt x="9264333" y="3289985"/>
                  <a:pt x="9177762" y="3250958"/>
                  <a:pt x="9216009" y="3439634"/>
                </a:cubicBezTo>
                <a:cubicBezTo>
                  <a:pt x="9254256" y="3628310"/>
                  <a:pt x="9132963" y="4265924"/>
                  <a:pt x="9216009" y="4586179"/>
                </a:cubicBezTo>
                <a:cubicBezTo>
                  <a:pt x="9078644" y="4591042"/>
                  <a:pt x="8992279" y="4573702"/>
                  <a:pt x="8824329" y="4586179"/>
                </a:cubicBezTo>
                <a:cubicBezTo>
                  <a:pt x="8656379" y="4598656"/>
                  <a:pt x="8391938" y="4518843"/>
                  <a:pt x="8248328" y="4586179"/>
                </a:cubicBezTo>
                <a:cubicBezTo>
                  <a:pt x="8104718" y="4653515"/>
                  <a:pt x="7889223" y="4539928"/>
                  <a:pt x="7764488" y="4586179"/>
                </a:cubicBezTo>
                <a:cubicBezTo>
                  <a:pt x="7639753" y="4632430"/>
                  <a:pt x="7462172" y="4564112"/>
                  <a:pt x="7280647" y="4586179"/>
                </a:cubicBezTo>
                <a:cubicBezTo>
                  <a:pt x="7099122" y="4608246"/>
                  <a:pt x="6837312" y="4540440"/>
                  <a:pt x="6612486" y="4586179"/>
                </a:cubicBezTo>
                <a:cubicBezTo>
                  <a:pt x="6387660" y="4631918"/>
                  <a:pt x="6239888" y="4579388"/>
                  <a:pt x="5944326" y="4586179"/>
                </a:cubicBezTo>
                <a:cubicBezTo>
                  <a:pt x="5648764" y="4592970"/>
                  <a:pt x="5603125" y="4573472"/>
                  <a:pt x="5368325" y="4586179"/>
                </a:cubicBezTo>
                <a:cubicBezTo>
                  <a:pt x="5133525" y="4598886"/>
                  <a:pt x="5081010" y="4579634"/>
                  <a:pt x="4884485" y="4586179"/>
                </a:cubicBezTo>
                <a:cubicBezTo>
                  <a:pt x="4687960" y="4592724"/>
                  <a:pt x="4667638" y="4584673"/>
                  <a:pt x="4584964" y="4586179"/>
                </a:cubicBezTo>
                <a:cubicBezTo>
                  <a:pt x="4502290" y="4587685"/>
                  <a:pt x="4282728" y="4581596"/>
                  <a:pt x="4101124" y="4586179"/>
                </a:cubicBezTo>
                <a:cubicBezTo>
                  <a:pt x="3919520" y="4590762"/>
                  <a:pt x="3732160" y="4577549"/>
                  <a:pt x="3617284" y="4586179"/>
                </a:cubicBezTo>
                <a:cubicBezTo>
                  <a:pt x="3502408" y="4594809"/>
                  <a:pt x="3351571" y="4547153"/>
                  <a:pt x="3225603" y="4586179"/>
                </a:cubicBezTo>
                <a:cubicBezTo>
                  <a:pt x="3099635" y="4625205"/>
                  <a:pt x="2936389" y="4555172"/>
                  <a:pt x="2833923" y="4586179"/>
                </a:cubicBezTo>
                <a:cubicBezTo>
                  <a:pt x="2731457" y="4617186"/>
                  <a:pt x="2596725" y="4551530"/>
                  <a:pt x="2534402" y="4586179"/>
                </a:cubicBezTo>
                <a:cubicBezTo>
                  <a:pt x="2472079" y="4620828"/>
                  <a:pt x="2306076" y="4541663"/>
                  <a:pt x="2142722" y="4586179"/>
                </a:cubicBezTo>
                <a:cubicBezTo>
                  <a:pt x="1979368" y="4630695"/>
                  <a:pt x="1843810" y="4580973"/>
                  <a:pt x="1751042" y="4586179"/>
                </a:cubicBezTo>
                <a:cubicBezTo>
                  <a:pt x="1658274" y="4591385"/>
                  <a:pt x="1539068" y="4550942"/>
                  <a:pt x="1451521" y="4586179"/>
                </a:cubicBezTo>
                <a:cubicBezTo>
                  <a:pt x="1363974" y="4621416"/>
                  <a:pt x="1004273" y="4574491"/>
                  <a:pt x="783361" y="4586179"/>
                </a:cubicBezTo>
                <a:cubicBezTo>
                  <a:pt x="562449" y="4597867"/>
                  <a:pt x="200992" y="4541560"/>
                  <a:pt x="0" y="4586179"/>
                </a:cubicBezTo>
                <a:cubicBezTo>
                  <a:pt x="-5503" y="4431091"/>
                  <a:pt x="56187" y="4192615"/>
                  <a:pt x="0" y="4012907"/>
                </a:cubicBezTo>
                <a:cubicBezTo>
                  <a:pt x="-56187" y="3833199"/>
                  <a:pt x="62483" y="3664098"/>
                  <a:pt x="0" y="3485496"/>
                </a:cubicBezTo>
                <a:cubicBezTo>
                  <a:pt x="-62483" y="3306894"/>
                  <a:pt x="894" y="3141553"/>
                  <a:pt x="0" y="3003947"/>
                </a:cubicBezTo>
                <a:cubicBezTo>
                  <a:pt x="-894" y="2866341"/>
                  <a:pt x="19893" y="2707524"/>
                  <a:pt x="0" y="2568260"/>
                </a:cubicBezTo>
                <a:cubicBezTo>
                  <a:pt x="-19893" y="2428996"/>
                  <a:pt x="43961" y="2224263"/>
                  <a:pt x="0" y="2086711"/>
                </a:cubicBezTo>
                <a:cubicBezTo>
                  <a:pt x="-43961" y="1949159"/>
                  <a:pt x="27570" y="1701035"/>
                  <a:pt x="0" y="1559301"/>
                </a:cubicBezTo>
                <a:cubicBezTo>
                  <a:pt x="-27570" y="1417567"/>
                  <a:pt x="13338" y="1169122"/>
                  <a:pt x="0" y="940167"/>
                </a:cubicBezTo>
                <a:cubicBezTo>
                  <a:pt x="-13338" y="711212"/>
                  <a:pt x="19217" y="450672"/>
                  <a:pt x="0" y="0"/>
                </a:cubicBezTo>
                <a:close/>
              </a:path>
            </a:pathLst>
          </a:custGeom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117957695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</p:spTree>
    <p:extLst>
      <p:ext uri="{BB962C8B-B14F-4D97-AF65-F5344CB8AC3E}">
        <p14:creationId xmlns:p14="http://schemas.microsoft.com/office/powerpoint/2010/main" val="26705006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A3C89F8-0D2F-47FF-B903-151248265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81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89B691-0BF3-0244-8BE2-31EEF7005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5956" y="51450"/>
            <a:ext cx="5426043" cy="1579991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dirty="0">
                <a:solidFill>
                  <a:srgbClr val="FFFFFF"/>
                </a:solidFill>
                <a:latin typeface="Segoe Print" panose="02000800000000000000" pitchFamily="2" charset="0"/>
              </a:rPr>
              <a:t>Sprint </a:t>
            </a:r>
            <a:br>
              <a:rPr lang="en-US" dirty="0">
                <a:solidFill>
                  <a:srgbClr val="FFFFFF"/>
                </a:solidFill>
                <a:latin typeface="Segoe Print" panose="02000800000000000000" pitchFamily="2" charset="0"/>
              </a:rPr>
            </a:br>
            <a:r>
              <a:rPr lang="en-US" dirty="0">
                <a:solidFill>
                  <a:srgbClr val="FFFFFF"/>
                </a:solidFill>
                <a:latin typeface="Segoe Print" panose="02000800000000000000" pitchFamily="2" charset="0"/>
              </a:rPr>
              <a:t>RETROSPECTIVE</a:t>
            </a:r>
            <a:endParaRPr lang="en-US" kern="1200" dirty="0">
              <a:solidFill>
                <a:srgbClr val="FFFFFF"/>
              </a:solidFill>
              <a:latin typeface="Segoe Print" panose="02000800000000000000" pitchFamily="2" charset="0"/>
            </a:endParaRPr>
          </a:p>
        </p:txBody>
      </p:sp>
      <p:sp>
        <p:nvSpPr>
          <p:cNvPr id="10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74359" y="583345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rgbClr val="FFFFFF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2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33139" y="812640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rgbClr val="FFFFFF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4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8819" y="1037066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rgbClr val="FFFFFF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Graphic 22">
            <a:extLst>
              <a:ext uri="{FF2B5EF4-FFF2-40B4-BE49-F238E27FC236}">
                <a16:creationId xmlns:a16="http://schemas.microsoft.com/office/drawing/2014/main" id="{508BEF50-7B1E-49A4-BC19-5F4F1D755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36425" y="5636680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rgbClr val="FFFFFF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20" name="Graphic 23">
            <a:extLst>
              <a:ext uri="{FF2B5EF4-FFF2-40B4-BE49-F238E27FC236}">
                <a16:creationId xmlns:a16="http://schemas.microsoft.com/office/drawing/2014/main" id="{3FBAD350-5664-4811-A208-657FB882D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45175" y="6096759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rgbClr val="FFFFFF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22" name="Graphic 21">
            <a:extLst>
              <a:ext uri="{FF2B5EF4-FFF2-40B4-BE49-F238E27FC236}">
                <a16:creationId xmlns:a16="http://schemas.microsoft.com/office/drawing/2014/main" id="{C39ADB8F-D187-49D7-BDCF-C1B6DC727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54288" y="6238029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rgbClr val="FFFFFF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pic>
        <p:nvPicPr>
          <p:cNvPr id="13" name="Picture 12" descr="A picture containing shape&#10;&#10;Description automatically generated">
            <a:extLst>
              <a:ext uri="{FF2B5EF4-FFF2-40B4-BE49-F238E27FC236}">
                <a16:creationId xmlns:a16="http://schemas.microsoft.com/office/drawing/2014/main" id="{928470EB-6668-C34F-A6E0-00B881E038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2" b="2"/>
          <a:stretch/>
        </p:blipFill>
        <p:spPr>
          <a:xfrm>
            <a:off x="341872" y="404511"/>
            <a:ext cx="998534" cy="998534"/>
          </a:xfrm>
          <a:custGeom>
            <a:avLst/>
            <a:gdLst/>
            <a:ahLst/>
            <a:cxnLst/>
            <a:rect l="l" t="t" r="r" b="b"/>
            <a:pathLst>
              <a:path w="2813056" h="2813056">
                <a:moveTo>
                  <a:pt x="1406528" y="0"/>
                </a:moveTo>
                <a:cubicBezTo>
                  <a:pt x="2183332" y="0"/>
                  <a:pt x="2813056" y="629724"/>
                  <a:pt x="2813056" y="1406528"/>
                </a:cubicBezTo>
                <a:cubicBezTo>
                  <a:pt x="2813056" y="2183332"/>
                  <a:pt x="2183332" y="2813056"/>
                  <a:pt x="1406528" y="2813056"/>
                </a:cubicBezTo>
                <a:cubicBezTo>
                  <a:pt x="629724" y="2813056"/>
                  <a:pt x="0" y="2183332"/>
                  <a:pt x="0" y="1406528"/>
                </a:cubicBezTo>
                <a:cubicBezTo>
                  <a:pt x="0" y="629724"/>
                  <a:pt x="629724" y="0"/>
                  <a:pt x="1406528" y="0"/>
                </a:cubicBezTo>
                <a:close/>
              </a:path>
            </a:pathLst>
          </a:cu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F167A229-7A06-D34B-B1CD-80187A6066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14" y="1403045"/>
            <a:ext cx="10817087" cy="5148677"/>
          </a:xfrm>
        </p:spPr>
        <p:txBody>
          <a:bodyPr>
            <a:normAutofit fontScale="92500" lnSpcReduction="20000"/>
          </a:bodyPr>
          <a:lstStyle/>
          <a:p>
            <a:pPr lvl="0"/>
            <a:endParaRPr lang="en-GB" sz="1800" dirty="0"/>
          </a:p>
          <a:p>
            <a:pPr marL="0" lvl="0" indent="0">
              <a:buNone/>
            </a:pPr>
            <a:r>
              <a:rPr lang="en-GB" sz="3000" b="1" dirty="0">
                <a:solidFill>
                  <a:schemeClr val="bg1"/>
                </a:solidFill>
              </a:rPr>
              <a:t>+ Good use of commits and commits messages</a:t>
            </a:r>
          </a:p>
          <a:p>
            <a:pPr marL="0" lvl="0" indent="0">
              <a:buNone/>
            </a:pPr>
            <a:r>
              <a:rPr lang="en-GB" sz="3000" b="1" dirty="0">
                <a:solidFill>
                  <a:schemeClr val="bg1"/>
                </a:solidFill>
              </a:rPr>
              <a:t>+ Better planning</a:t>
            </a:r>
          </a:p>
          <a:p>
            <a:pPr marL="0" indent="0">
              <a:buNone/>
            </a:pPr>
            <a:r>
              <a:rPr lang="en-GB" sz="3000" b="1" dirty="0">
                <a:solidFill>
                  <a:schemeClr val="bg1"/>
                </a:solidFill>
              </a:rPr>
              <a:t>+ Wider User of User Stories AND </a:t>
            </a:r>
            <a:r>
              <a:rPr lang="en-GB" sz="3000" b="1" u="sng" dirty="0">
                <a:solidFill>
                  <a:schemeClr val="bg1"/>
                </a:solidFill>
              </a:rPr>
              <a:t>Acceptance Criteria’s</a:t>
            </a:r>
          </a:p>
          <a:p>
            <a:pPr marL="0" indent="0">
              <a:buNone/>
            </a:pPr>
            <a:r>
              <a:rPr lang="en-GB" sz="3000" b="1" dirty="0">
                <a:solidFill>
                  <a:schemeClr val="bg1"/>
                </a:solidFill>
              </a:rPr>
              <a:t>+ Merged to main via </a:t>
            </a:r>
            <a:r>
              <a:rPr lang="en-GB" sz="3000" b="1" u="sng" dirty="0">
                <a:solidFill>
                  <a:schemeClr val="bg1"/>
                </a:solidFill>
              </a:rPr>
              <a:t>Pull Request</a:t>
            </a:r>
          </a:p>
          <a:p>
            <a:pPr marL="0" lvl="0" indent="0">
              <a:buNone/>
            </a:pPr>
            <a:r>
              <a:rPr lang="en-GB" sz="1900" dirty="0">
                <a:solidFill>
                  <a:schemeClr val="bg1"/>
                </a:solidFill>
              </a:rPr>
              <a:t>	&gt; Easily able to refer back to previous commits, when had problems with current one </a:t>
            </a:r>
          </a:p>
          <a:p>
            <a:pPr marL="0" lvl="0" indent="0">
              <a:buNone/>
            </a:pPr>
            <a:r>
              <a:rPr lang="en-GB" sz="1900" dirty="0">
                <a:solidFill>
                  <a:schemeClr val="bg1"/>
                </a:solidFill>
              </a:rPr>
              <a:t>	&gt; Allowed me to tackle the project in a a more streamline way</a:t>
            </a:r>
          </a:p>
          <a:p>
            <a:pPr marL="0" lvl="0" indent="0">
              <a:buNone/>
            </a:pPr>
            <a:r>
              <a:rPr lang="en-GB" sz="1900" dirty="0">
                <a:solidFill>
                  <a:schemeClr val="bg1"/>
                </a:solidFill>
              </a:rPr>
              <a:t>	&gt; Include user stories for additional features and have greater fulfilment understanding with use of 	   acceptance criteria’s</a:t>
            </a:r>
          </a:p>
          <a:p>
            <a:pPr marL="0" lvl="0" indent="0">
              <a:buNone/>
            </a:pPr>
            <a:endParaRPr lang="en-GB" sz="2400" dirty="0">
              <a:solidFill>
                <a:schemeClr val="bg1"/>
              </a:solidFill>
            </a:endParaRPr>
          </a:p>
          <a:p>
            <a:pPr marL="0" lvl="0" indent="0">
              <a:buNone/>
            </a:pPr>
            <a:r>
              <a:rPr lang="en-GB" sz="3000" b="1" dirty="0">
                <a:solidFill>
                  <a:schemeClr val="bg1"/>
                </a:solidFill>
              </a:rPr>
              <a:t>- Focus more on the project MVP before tackling additional features</a:t>
            </a:r>
          </a:p>
          <a:p>
            <a:pPr marL="0" lvl="0" indent="0">
              <a:buNone/>
            </a:pPr>
            <a:endParaRPr lang="en-GB" sz="1800" dirty="0">
              <a:solidFill>
                <a:schemeClr val="bg1"/>
              </a:solidFill>
            </a:endParaRPr>
          </a:p>
          <a:p>
            <a:pPr marL="0" lvl="0" indent="0">
              <a:buNone/>
            </a:pPr>
            <a:endParaRPr lang="en-GB" sz="1800" dirty="0"/>
          </a:p>
          <a:p>
            <a:pPr marL="0" lvl="0" indent="0">
              <a:buNone/>
            </a:pPr>
            <a:r>
              <a:rPr lang="en-GB" sz="1800" dirty="0"/>
              <a:t>	</a:t>
            </a:r>
          </a:p>
          <a:p>
            <a:pPr lvl="1">
              <a:buFontTx/>
              <a:buChar char="-"/>
            </a:pPr>
            <a:endParaRPr lang="en-GB" sz="1400" b="1" dirty="0"/>
          </a:p>
          <a:p>
            <a:pPr marL="0" lvl="0" indent="0">
              <a:buNone/>
            </a:pPr>
            <a:endParaRPr lang="en-GB" sz="1800" dirty="0"/>
          </a:p>
          <a:p>
            <a:pPr lvl="2">
              <a:buFontTx/>
              <a:buChar char="-"/>
            </a:pPr>
            <a:endParaRPr lang="en-GB" sz="1000" b="1" dirty="0"/>
          </a:p>
          <a:p>
            <a:pPr marL="0" lvl="0" indent="0">
              <a:buNone/>
            </a:pPr>
            <a:endParaRPr lang="en-GB" sz="1800" dirty="0"/>
          </a:p>
          <a:p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E769DEF-5C42-1347-B4E6-EA902F83381F}"/>
              </a:ext>
            </a:extLst>
          </p:cNvPr>
          <p:cNvCxnSpPr/>
          <p:nvPr/>
        </p:nvCxnSpPr>
        <p:spPr>
          <a:xfrm>
            <a:off x="856114" y="4860758"/>
            <a:ext cx="10902749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23166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E7AA7E8-8006-4E1F-A566-FCF37EE6F3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6A794D-B14E-3440-8475-E53DB76B8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03" y="830503"/>
            <a:ext cx="5447320" cy="5122985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6600" dirty="0">
                <a:solidFill>
                  <a:srgbClr val="FFFFFF"/>
                </a:solidFill>
                <a:latin typeface="Segoe Print" panose="02000800000000000000" pitchFamily="2" charset="0"/>
              </a:rPr>
              <a:t>Conclusion</a:t>
            </a:r>
            <a:endParaRPr lang="en-US" sz="6600" kern="1200" dirty="0">
              <a:solidFill>
                <a:srgbClr val="FFFFFF"/>
              </a:solidFill>
              <a:latin typeface="Segoe Print" panose="02000800000000000000" pitchFamily="2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47322" y="1589368"/>
            <a:ext cx="0" cy="5259754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picture containing shape&#10;&#10;Description automatically generated">
            <a:extLst>
              <a:ext uri="{FF2B5EF4-FFF2-40B4-BE49-F238E27FC236}">
                <a16:creationId xmlns:a16="http://schemas.microsoft.com/office/drawing/2014/main" id="{8EB581EE-C2FD-0D46-B1A9-A88F4708CF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2" b="2"/>
          <a:stretch/>
        </p:blipFill>
        <p:spPr>
          <a:xfrm>
            <a:off x="10931045" y="331236"/>
            <a:ext cx="998534" cy="998534"/>
          </a:xfrm>
          <a:custGeom>
            <a:avLst/>
            <a:gdLst/>
            <a:ahLst/>
            <a:cxnLst/>
            <a:rect l="l" t="t" r="r" b="b"/>
            <a:pathLst>
              <a:path w="2813056" h="2813056">
                <a:moveTo>
                  <a:pt x="1406528" y="0"/>
                </a:moveTo>
                <a:cubicBezTo>
                  <a:pt x="2183332" y="0"/>
                  <a:pt x="2813056" y="629724"/>
                  <a:pt x="2813056" y="1406528"/>
                </a:cubicBezTo>
                <a:cubicBezTo>
                  <a:pt x="2813056" y="2183332"/>
                  <a:pt x="2183332" y="2813056"/>
                  <a:pt x="1406528" y="2813056"/>
                </a:cubicBezTo>
                <a:cubicBezTo>
                  <a:pt x="629724" y="2813056"/>
                  <a:pt x="0" y="2183332"/>
                  <a:pt x="0" y="1406528"/>
                </a:cubicBezTo>
                <a:cubicBezTo>
                  <a:pt x="0" y="629724"/>
                  <a:pt x="629724" y="0"/>
                  <a:pt x="1406528" y="0"/>
                </a:cubicBezTo>
                <a:close/>
              </a:path>
            </a:pathLst>
          </a:cu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541B472-7E3E-4A47-B32F-DB9A647673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15048" y="977026"/>
            <a:ext cx="6314528" cy="5122985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en-US" b="1" dirty="0">
                <a:solidFill>
                  <a:schemeClr val="bg1"/>
                </a:solidFill>
              </a:rPr>
              <a:t>~</a:t>
            </a:r>
            <a:r>
              <a:rPr lang="en-US" b="1" i="1" dirty="0">
                <a:solidFill>
                  <a:schemeClr val="bg1"/>
                </a:solidFill>
              </a:rPr>
              <a:t>Final thoughts…. 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Really enjoyed this project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Valuable experience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Newfound passion for front end design</a:t>
            </a: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r>
              <a:rPr lang="en-US" b="1" i="1" dirty="0">
                <a:solidFill>
                  <a:schemeClr val="bg1"/>
                </a:solidFill>
              </a:rPr>
              <a:t>~Future Steps…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Practice more Coding!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Revisit Testing and Selenium </a:t>
            </a:r>
          </a:p>
          <a:p>
            <a:pPr marL="0" indent="0" algn="ctr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r>
              <a:rPr lang="en-US" b="1" i="1" dirty="0">
                <a:solidFill>
                  <a:schemeClr val="bg1"/>
                </a:solidFill>
              </a:rPr>
              <a:t>[HWA Application considerations]</a:t>
            </a:r>
          </a:p>
          <a:p>
            <a:pPr algn="ctr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User Login Page, More Community features such as Forum and a share button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08CB3295-AD4D-EE4F-B57F-DF4C6A500D21}"/>
              </a:ext>
            </a:extLst>
          </p:cNvPr>
          <p:cNvSpPr txBox="1">
            <a:spLocks/>
          </p:cNvSpPr>
          <p:nvPr/>
        </p:nvSpPr>
        <p:spPr>
          <a:xfrm>
            <a:off x="5615048" y="3152758"/>
            <a:ext cx="6314528" cy="16293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766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BF4DF2C-F028-4921-9C23-41303F650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58B3569-73B2-4D05-8E95-886A6EE17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0A24B0-A944-064B-A06F-F12305AB2D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" y="1598246"/>
            <a:ext cx="4412419" cy="3626217"/>
          </a:xfrm>
        </p:spPr>
        <p:txBody>
          <a:bodyPr anchor="t">
            <a:normAutofit/>
          </a:bodyPr>
          <a:lstStyle/>
          <a:p>
            <a:pPr algn="r"/>
            <a:endParaRPr lang="en-US" sz="800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A4209F6-DBFE-4A41-BC20-CAAE862FCB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200" y="5350213"/>
            <a:ext cx="4412417" cy="1031537"/>
          </a:xfrm>
        </p:spPr>
        <p:txBody>
          <a:bodyPr>
            <a:normAutofit/>
          </a:bodyPr>
          <a:lstStyle/>
          <a:p>
            <a:pPr algn="r"/>
            <a:endParaRPr lang="en-US" sz="3200">
              <a:solidFill>
                <a:srgbClr val="FFFFFF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47322" y="1589368"/>
            <a:ext cx="0" cy="5259754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92B7B61-D701-474B-AE8F-EA238B550A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512034" y="1267063"/>
            <a:ext cx="368480" cy="519967"/>
            <a:chOff x="11512034" y="1267063"/>
            <a:chExt cx="368480" cy="519967"/>
          </a:xfrm>
          <a:solidFill>
            <a:srgbClr val="FFFFFF"/>
          </a:solidFill>
        </p:grpSpPr>
        <p:sp>
          <p:nvSpPr>
            <p:cNvPr id="16" name="Graphic 17">
              <a:extLst>
                <a:ext uri="{FF2B5EF4-FFF2-40B4-BE49-F238E27FC236}">
                  <a16:creationId xmlns:a16="http://schemas.microsoft.com/office/drawing/2014/main" id="{B71758F4-3F46-45DA-8AC5-4E508DA080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12034" y="1267063"/>
              <a:ext cx="139037" cy="139039"/>
            </a:xfrm>
            <a:custGeom>
              <a:avLst/>
              <a:gdLst>
                <a:gd name="connsiteX0" fmla="*/ 129600 w 139037"/>
                <a:gd name="connsiteY0" fmla="*/ 60082 h 139039"/>
                <a:gd name="connsiteX1" fmla="*/ 78955 w 139037"/>
                <a:gd name="connsiteY1" fmla="*/ 60082 h 139039"/>
                <a:gd name="connsiteX2" fmla="*/ 78955 w 139037"/>
                <a:gd name="connsiteY2" fmla="*/ 9437 h 139039"/>
                <a:gd name="connsiteX3" fmla="*/ 69519 w 139037"/>
                <a:gd name="connsiteY3" fmla="*/ 0 h 139039"/>
                <a:gd name="connsiteX4" fmla="*/ 60082 w 139037"/>
                <a:gd name="connsiteY4" fmla="*/ 9437 h 139039"/>
                <a:gd name="connsiteX5" fmla="*/ 60082 w 139037"/>
                <a:gd name="connsiteY5" fmla="*/ 60082 h 139039"/>
                <a:gd name="connsiteX6" fmla="*/ 9437 w 139037"/>
                <a:gd name="connsiteY6" fmla="*/ 60082 h 139039"/>
                <a:gd name="connsiteX7" fmla="*/ 0 w 139037"/>
                <a:gd name="connsiteY7" fmla="*/ 69520 h 139039"/>
                <a:gd name="connsiteX8" fmla="*/ 9437 w 139037"/>
                <a:gd name="connsiteY8" fmla="*/ 78957 h 139039"/>
                <a:gd name="connsiteX9" fmla="*/ 60082 w 139037"/>
                <a:gd name="connsiteY9" fmla="*/ 78957 h 139039"/>
                <a:gd name="connsiteX10" fmla="*/ 60082 w 139037"/>
                <a:gd name="connsiteY10" fmla="*/ 129602 h 139039"/>
                <a:gd name="connsiteX11" fmla="*/ 69519 w 139037"/>
                <a:gd name="connsiteY11" fmla="*/ 139039 h 139039"/>
                <a:gd name="connsiteX12" fmla="*/ 78955 w 139037"/>
                <a:gd name="connsiteY12" fmla="*/ 129602 h 139039"/>
                <a:gd name="connsiteX13" fmla="*/ 78955 w 139037"/>
                <a:gd name="connsiteY13" fmla="*/ 78957 h 139039"/>
                <a:gd name="connsiteX14" fmla="*/ 129600 w 139037"/>
                <a:gd name="connsiteY14" fmla="*/ 78957 h 139039"/>
                <a:gd name="connsiteX15" fmla="*/ 139037 w 139037"/>
                <a:gd name="connsiteY15" fmla="*/ 69520 h 139039"/>
                <a:gd name="connsiteX16" fmla="*/ 129600 w 139037"/>
                <a:gd name="connsiteY16" fmla="*/ 60082 h 139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7" h="139039">
                  <a:moveTo>
                    <a:pt x="129600" y="60082"/>
                  </a:moveTo>
                  <a:lnTo>
                    <a:pt x="78955" y="60082"/>
                  </a:lnTo>
                  <a:lnTo>
                    <a:pt x="78955" y="9437"/>
                  </a:lnTo>
                  <a:cubicBezTo>
                    <a:pt x="78955" y="4225"/>
                    <a:pt x="74730" y="0"/>
                    <a:pt x="69519" y="0"/>
                  </a:cubicBezTo>
                  <a:cubicBezTo>
                    <a:pt x="64307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8"/>
                    <a:pt x="0" y="69520"/>
                  </a:cubicBezTo>
                  <a:cubicBezTo>
                    <a:pt x="0" y="74731"/>
                    <a:pt x="4225" y="78957"/>
                    <a:pt x="9437" y="78957"/>
                  </a:cubicBezTo>
                  <a:lnTo>
                    <a:pt x="60082" y="78957"/>
                  </a:lnTo>
                  <a:lnTo>
                    <a:pt x="60082" y="129602"/>
                  </a:lnTo>
                  <a:cubicBezTo>
                    <a:pt x="60082" y="134814"/>
                    <a:pt x="64307" y="139039"/>
                    <a:pt x="69519" y="139039"/>
                  </a:cubicBezTo>
                  <a:cubicBezTo>
                    <a:pt x="74730" y="139039"/>
                    <a:pt x="78955" y="134814"/>
                    <a:pt x="78955" y="129602"/>
                  </a:cubicBezTo>
                  <a:lnTo>
                    <a:pt x="78955" y="78957"/>
                  </a:lnTo>
                  <a:lnTo>
                    <a:pt x="129600" y="78957"/>
                  </a:lnTo>
                  <a:cubicBezTo>
                    <a:pt x="134812" y="78957"/>
                    <a:pt x="139037" y="74731"/>
                    <a:pt x="139037" y="69520"/>
                  </a:cubicBezTo>
                  <a:cubicBezTo>
                    <a:pt x="139037" y="64308"/>
                    <a:pt x="134812" y="60082"/>
                    <a:pt x="129600" y="60082"/>
                  </a:cubicBezTo>
                  <a:close/>
                </a:path>
              </a:pathLst>
            </a:custGeom>
            <a:grpFill/>
            <a:ln w="6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7" name="Graphic 21">
              <a:extLst>
                <a:ext uri="{FF2B5EF4-FFF2-40B4-BE49-F238E27FC236}">
                  <a16:creationId xmlns:a16="http://schemas.microsoft.com/office/drawing/2014/main" id="{8D61482F-F3C5-4D66-8C5D-C6BBE3E127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752801" y="1659316"/>
              <a:ext cx="127713" cy="127714"/>
            </a:xfrm>
            <a:custGeom>
              <a:avLst/>
              <a:gdLst>
                <a:gd name="connsiteX0" fmla="*/ 63857 w 127713"/>
                <a:gd name="connsiteY0" fmla="*/ 18874 h 127714"/>
                <a:gd name="connsiteX1" fmla="*/ 108839 w 127713"/>
                <a:gd name="connsiteY1" fmla="*/ 63857 h 127714"/>
                <a:gd name="connsiteX2" fmla="*/ 63857 w 127713"/>
                <a:gd name="connsiteY2" fmla="*/ 108840 h 127714"/>
                <a:gd name="connsiteX3" fmla="*/ 18874 w 127713"/>
                <a:gd name="connsiteY3" fmla="*/ 63857 h 127714"/>
                <a:gd name="connsiteX4" fmla="*/ 63857 w 127713"/>
                <a:gd name="connsiteY4" fmla="*/ 18874 h 127714"/>
                <a:gd name="connsiteX5" fmla="*/ 63857 w 127713"/>
                <a:gd name="connsiteY5" fmla="*/ 0 h 127714"/>
                <a:gd name="connsiteX6" fmla="*/ 0 w 127713"/>
                <a:gd name="connsiteY6" fmla="*/ 63857 h 127714"/>
                <a:gd name="connsiteX7" fmla="*/ 63857 w 127713"/>
                <a:gd name="connsiteY7" fmla="*/ 127714 h 127714"/>
                <a:gd name="connsiteX8" fmla="*/ 127713 w 127713"/>
                <a:gd name="connsiteY8" fmla="*/ 63857 h 127714"/>
                <a:gd name="connsiteX9" fmla="*/ 63857 w 127713"/>
                <a:gd name="connsiteY9" fmla="*/ 0 h 127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3" h="127714">
                  <a:moveTo>
                    <a:pt x="63857" y="18874"/>
                  </a:moveTo>
                  <a:cubicBezTo>
                    <a:pt x="88700" y="18874"/>
                    <a:pt x="108839" y="39014"/>
                    <a:pt x="108839" y="63857"/>
                  </a:cubicBezTo>
                  <a:cubicBezTo>
                    <a:pt x="108839" y="88700"/>
                    <a:pt x="88700" y="108840"/>
                    <a:pt x="63857" y="108840"/>
                  </a:cubicBezTo>
                  <a:cubicBezTo>
                    <a:pt x="39013" y="108840"/>
                    <a:pt x="18874" y="88700"/>
                    <a:pt x="18874" y="63857"/>
                  </a:cubicBezTo>
                  <a:cubicBezTo>
                    <a:pt x="18898" y="39024"/>
                    <a:pt x="39023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4"/>
                    <a:pt x="63857" y="127714"/>
                  </a:cubicBezTo>
                  <a:cubicBezTo>
                    <a:pt x="99124" y="127714"/>
                    <a:pt x="127713" y="99124"/>
                    <a:pt x="127713" y="63857"/>
                  </a:cubicBezTo>
                  <a:cubicBezTo>
                    <a:pt x="127713" y="28590"/>
                    <a:pt x="99124" y="0"/>
                    <a:pt x="63857" y="0"/>
                  </a:cubicBezTo>
                  <a:close/>
                </a:path>
              </a:pathLst>
            </a:custGeom>
            <a:grpFill/>
            <a:ln w="6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</p:grpSp>
      <p:pic>
        <p:nvPicPr>
          <p:cNvPr id="12" name="videoplayback.mp4" descr="videoplayback.mp4">
            <a:hlinkClick r:id="" action="ppaction://media"/>
            <a:extLst>
              <a:ext uri="{FF2B5EF4-FFF2-40B4-BE49-F238E27FC236}">
                <a16:creationId xmlns:a16="http://schemas.microsoft.com/office/drawing/2014/main" id="{10695BAD-26B2-0241-B524-AE3F8CBC715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-17646"/>
            <a:ext cx="12192000" cy="6666096"/>
          </a:xfrm>
          <a:prstGeom prst="rect">
            <a:avLst/>
          </a:prstGeom>
        </p:spPr>
      </p:pic>
      <p:sp>
        <p:nvSpPr>
          <p:cNvPr id="22" name="Title 1">
            <a:extLst>
              <a:ext uri="{FF2B5EF4-FFF2-40B4-BE49-F238E27FC236}">
                <a16:creationId xmlns:a16="http://schemas.microsoft.com/office/drawing/2014/main" id="{E4BD8A69-F1DB-E149-8DD1-6D65BBD489BD}"/>
              </a:ext>
            </a:extLst>
          </p:cNvPr>
          <p:cNvSpPr txBox="1">
            <a:spLocks/>
          </p:cNvSpPr>
          <p:nvPr/>
        </p:nvSpPr>
        <p:spPr>
          <a:xfrm>
            <a:off x="2517290" y="1016890"/>
            <a:ext cx="5619054" cy="48490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b="1" dirty="0">
                <a:solidFill>
                  <a:srgbClr val="FFFFFF"/>
                </a:solidFill>
                <a:latin typeface="Segoe Print" panose="02000800000000000000" pitchFamily="2" charset="0"/>
              </a:rPr>
              <a:t>Questions?</a:t>
            </a:r>
          </a:p>
        </p:txBody>
      </p:sp>
      <p:pic>
        <p:nvPicPr>
          <p:cNvPr id="14" name="Picture 13" descr="A picture containing shape&#10;&#10;Description automatically generated">
            <a:extLst>
              <a:ext uri="{FF2B5EF4-FFF2-40B4-BE49-F238E27FC236}">
                <a16:creationId xmlns:a16="http://schemas.microsoft.com/office/drawing/2014/main" id="{4CC2D655-99CD-8646-84A6-F1412ABBDA3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502" b="2"/>
          <a:stretch/>
        </p:blipFill>
        <p:spPr>
          <a:xfrm>
            <a:off x="5637367" y="4049275"/>
            <a:ext cx="998534" cy="998534"/>
          </a:xfrm>
          <a:custGeom>
            <a:avLst/>
            <a:gdLst/>
            <a:ahLst/>
            <a:cxnLst/>
            <a:rect l="l" t="t" r="r" b="b"/>
            <a:pathLst>
              <a:path w="2813056" h="2813056">
                <a:moveTo>
                  <a:pt x="1406528" y="0"/>
                </a:moveTo>
                <a:cubicBezTo>
                  <a:pt x="2183332" y="0"/>
                  <a:pt x="2813056" y="629724"/>
                  <a:pt x="2813056" y="1406528"/>
                </a:cubicBezTo>
                <a:cubicBezTo>
                  <a:pt x="2813056" y="2183332"/>
                  <a:pt x="2183332" y="2813056"/>
                  <a:pt x="1406528" y="2813056"/>
                </a:cubicBezTo>
                <a:cubicBezTo>
                  <a:pt x="629724" y="2813056"/>
                  <a:pt x="0" y="2183332"/>
                  <a:pt x="0" y="1406528"/>
                </a:cubicBezTo>
                <a:cubicBezTo>
                  <a:pt x="0" y="629724"/>
                  <a:pt x="629724" y="0"/>
                  <a:pt x="1406528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135512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00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E7AA7E8-8006-4E1F-A566-FCF37EE6F3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6A794D-B14E-3440-8475-E53DB76B8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03" y="830503"/>
            <a:ext cx="5447320" cy="5122985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6600" kern="1200" dirty="0">
                <a:solidFill>
                  <a:srgbClr val="FFFFFF"/>
                </a:solidFill>
                <a:latin typeface="Segoe Print" panose="02000800000000000000" pitchFamily="2" charset="0"/>
              </a:rPr>
              <a:t>Introduction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47322" y="1589368"/>
            <a:ext cx="0" cy="5259754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picture containing shape&#10;&#10;Description automatically generated">
            <a:extLst>
              <a:ext uri="{FF2B5EF4-FFF2-40B4-BE49-F238E27FC236}">
                <a16:creationId xmlns:a16="http://schemas.microsoft.com/office/drawing/2014/main" id="{8EB581EE-C2FD-0D46-B1A9-A88F4708CF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2" b="2"/>
          <a:stretch/>
        </p:blipFill>
        <p:spPr>
          <a:xfrm>
            <a:off x="10931045" y="331236"/>
            <a:ext cx="998534" cy="998534"/>
          </a:xfrm>
          <a:custGeom>
            <a:avLst/>
            <a:gdLst/>
            <a:ahLst/>
            <a:cxnLst/>
            <a:rect l="l" t="t" r="r" b="b"/>
            <a:pathLst>
              <a:path w="2813056" h="2813056">
                <a:moveTo>
                  <a:pt x="1406528" y="0"/>
                </a:moveTo>
                <a:cubicBezTo>
                  <a:pt x="2183332" y="0"/>
                  <a:pt x="2813056" y="629724"/>
                  <a:pt x="2813056" y="1406528"/>
                </a:cubicBezTo>
                <a:cubicBezTo>
                  <a:pt x="2813056" y="2183332"/>
                  <a:pt x="2183332" y="2813056"/>
                  <a:pt x="1406528" y="2813056"/>
                </a:cubicBezTo>
                <a:cubicBezTo>
                  <a:pt x="629724" y="2813056"/>
                  <a:pt x="0" y="2183332"/>
                  <a:pt x="0" y="1406528"/>
                </a:cubicBezTo>
                <a:cubicBezTo>
                  <a:pt x="0" y="629724"/>
                  <a:pt x="629724" y="0"/>
                  <a:pt x="1406528" y="0"/>
                </a:cubicBezTo>
                <a:close/>
              </a:path>
            </a:pathLst>
          </a:cu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541B472-7E3E-4A47-B32F-DB9A647673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15048" y="3142752"/>
            <a:ext cx="6314528" cy="1629345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i="1">
                <a:solidFill>
                  <a:schemeClr val="bg1"/>
                </a:solidFill>
              </a:rPr>
              <a:t>The idea:</a:t>
            </a:r>
          </a:p>
          <a:p>
            <a:pPr marL="0" indent="0" algn="ctr">
              <a:buNone/>
            </a:pPr>
            <a:r>
              <a:rPr lang="en-US">
                <a:solidFill>
                  <a:schemeClr val="bg1"/>
                </a:solidFill>
              </a:rPr>
              <a:t>To create a CRUD based website application that allows user to create a custom </a:t>
            </a:r>
            <a:r>
              <a:rPr lang="en-US" b="1">
                <a:solidFill>
                  <a:schemeClr val="bg1"/>
                </a:solidFill>
              </a:rPr>
              <a:t>Anime Watch List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08CB3295-AD4D-EE4F-B57F-DF4C6A500D21}"/>
              </a:ext>
            </a:extLst>
          </p:cNvPr>
          <p:cNvSpPr txBox="1">
            <a:spLocks/>
          </p:cNvSpPr>
          <p:nvPr/>
        </p:nvSpPr>
        <p:spPr>
          <a:xfrm>
            <a:off x="5615048" y="3152758"/>
            <a:ext cx="6314528" cy="162934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i="1" dirty="0">
                <a:solidFill>
                  <a:schemeClr val="bg1"/>
                </a:solidFill>
              </a:rPr>
              <a:t>The idea: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</a:rPr>
              <a:t>To create a CRUD based website application that allows user to create a custom </a:t>
            </a:r>
            <a:r>
              <a:rPr lang="en-US" b="1" dirty="0">
                <a:solidFill>
                  <a:schemeClr val="bg1"/>
                </a:solidFill>
              </a:rPr>
              <a:t>Anime Watch List</a:t>
            </a:r>
          </a:p>
        </p:txBody>
      </p:sp>
    </p:spTree>
    <p:extLst>
      <p:ext uri="{BB962C8B-B14F-4D97-AF65-F5344CB8AC3E}">
        <p14:creationId xmlns:p14="http://schemas.microsoft.com/office/powerpoint/2010/main" val="8745818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FA9B6C6-A247-48A8-9A1C-1E36FA945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F6FE5F-7D64-A54D-8C76-899A8BA91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562" y="271350"/>
            <a:ext cx="5409655" cy="283893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600" kern="1200" dirty="0">
                <a:solidFill>
                  <a:srgbClr val="FFFFFF"/>
                </a:solidFill>
                <a:latin typeface="Segoe Print" panose="02000800000000000000" pitchFamily="2" charset="0"/>
              </a:rPr>
              <a:t>The Approach</a:t>
            </a:r>
          </a:p>
        </p:txBody>
      </p:sp>
      <p:sp>
        <p:nvSpPr>
          <p:cNvPr id="10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17602" y="2744546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rgbClr val="FFFFFF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2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76380" y="2973840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rgbClr val="FFFFFF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4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02062" y="3198265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rgbClr val="FFFFFF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01262" y="3496322"/>
            <a:ext cx="0" cy="3352800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A picture containing shape&#10;&#10;Description automatically generated">
            <a:extLst>
              <a:ext uri="{FF2B5EF4-FFF2-40B4-BE49-F238E27FC236}">
                <a16:creationId xmlns:a16="http://schemas.microsoft.com/office/drawing/2014/main" id="{D271A447-3F7E-9E48-8C3E-B744A93DD4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2" b="2"/>
          <a:stretch/>
        </p:blipFill>
        <p:spPr>
          <a:xfrm>
            <a:off x="10944298" y="424001"/>
            <a:ext cx="998534" cy="998534"/>
          </a:xfrm>
          <a:custGeom>
            <a:avLst/>
            <a:gdLst/>
            <a:ahLst/>
            <a:cxnLst/>
            <a:rect l="l" t="t" r="r" b="b"/>
            <a:pathLst>
              <a:path w="2813056" h="2813056">
                <a:moveTo>
                  <a:pt x="1406528" y="0"/>
                </a:moveTo>
                <a:cubicBezTo>
                  <a:pt x="2183332" y="0"/>
                  <a:pt x="2813056" y="629724"/>
                  <a:pt x="2813056" y="1406528"/>
                </a:cubicBezTo>
                <a:cubicBezTo>
                  <a:pt x="2813056" y="2183332"/>
                  <a:pt x="2183332" y="2813056"/>
                  <a:pt x="1406528" y="2813056"/>
                </a:cubicBezTo>
                <a:cubicBezTo>
                  <a:pt x="629724" y="2813056"/>
                  <a:pt x="0" y="2183332"/>
                  <a:pt x="0" y="1406528"/>
                </a:cubicBezTo>
                <a:cubicBezTo>
                  <a:pt x="0" y="629724"/>
                  <a:pt x="629724" y="0"/>
                  <a:pt x="1406528" y="0"/>
                </a:cubicBezTo>
                <a:close/>
              </a:path>
            </a:pathLst>
          </a:cu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1E150C84-16B3-DA40-A4FE-9322C4689648}"/>
              </a:ext>
            </a:extLst>
          </p:cNvPr>
          <p:cNvGrpSpPr/>
          <p:nvPr/>
        </p:nvGrpSpPr>
        <p:grpSpPr>
          <a:xfrm>
            <a:off x="1538578" y="1949415"/>
            <a:ext cx="4760729" cy="3914133"/>
            <a:chOff x="5517887" y="922096"/>
            <a:chExt cx="5874013" cy="6022266"/>
          </a:xfr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lin ang="5400000" scaled="1"/>
            <a:tileRect/>
          </a:gradFill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66187767-165B-D442-A11F-4D507609148A}"/>
                </a:ext>
              </a:extLst>
            </p:cNvPr>
            <p:cNvGrpSpPr/>
            <p:nvPr/>
          </p:nvGrpSpPr>
          <p:grpSpPr>
            <a:xfrm>
              <a:off x="5517887" y="922096"/>
              <a:ext cx="5874013" cy="5007118"/>
              <a:chOff x="5517887" y="922096"/>
              <a:chExt cx="5874013" cy="5673936"/>
            </a:xfrm>
            <a:grpFill/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E5389B2B-EAEE-BA45-AB49-ABD188043D0F}"/>
                  </a:ext>
                </a:extLst>
              </p:cNvPr>
              <p:cNvGrpSpPr/>
              <p:nvPr/>
            </p:nvGrpSpPr>
            <p:grpSpPr>
              <a:xfrm>
                <a:off x="5517887" y="922096"/>
                <a:ext cx="5874013" cy="1072579"/>
                <a:chOff x="0" y="27874"/>
                <a:chExt cx="5874013" cy="1072579"/>
              </a:xfrm>
              <a:grpFill/>
            </p:grpSpPr>
            <p:sp>
              <p:nvSpPr>
                <p:cNvPr id="30" name="Rounded Rectangle 29">
                  <a:extLst>
                    <a:ext uri="{FF2B5EF4-FFF2-40B4-BE49-F238E27FC236}">
                      <a16:creationId xmlns:a16="http://schemas.microsoft.com/office/drawing/2014/main" id="{B2C6C881-483E-534A-8E60-36C884DF024D}"/>
                    </a:ext>
                  </a:extLst>
                </p:cNvPr>
                <p:cNvSpPr/>
                <p:nvPr/>
              </p:nvSpPr>
              <p:spPr>
                <a:xfrm>
                  <a:off x="0" y="27874"/>
                  <a:ext cx="5874013" cy="1072579"/>
                </a:xfrm>
                <a:prstGeom prst="roundRect">
                  <a:avLst/>
                </a:prstGeom>
                <a:grpFill/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2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2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</p:sp>
            <p:sp>
              <p:nvSpPr>
                <p:cNvPr id="31" name="Rounded Rectangle 4">
                  <a:extLst>
                    <a:ext uri="{FF2B5EF4-FFF2-40B4-BE49-F238E27FC236}">
                      <a16:creationId xmlns:a16="http://schemas.microsoft.com/office/drawing/2014/main" id="{1D95E2D4-072C-1040-929B-1E832B1FB84A}"/>
                    </a:ext>
                  </a:extLst>
                </p:cNvPr>
                <p:cNvSpPr txBox="1"/>
                <p:nvPr/>
              </p:nvSpPr>
              <p:spPr>
                <a:xfrm>
                  <a:off x="52360" y="80231"/>
                  <a:ext cx="5769295" cy="97287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0" vert="horz" wrap="square" lIns="102870" tIns="102870" rIns="102870" bIns="102870" numCol="1" spcCol="1270" anchor="ctr" anchorCtr="0">
                  <a:noAutofit/>
                </a:bodyPr>
                <a:lstStyle/>
                <a:p>
                  <a:pPr marL="0" lvl="0" indent="0" algn="ctr" defTabSz="120015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en-US" kern="1200" dirty="0"/>
                    <a:t>Project specification requirements</a:t>
                  </a:r>
                </a:p>
              </p:txBody>
            </p:sp>
          </p:grp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085BB6FF-B29C-0043-9C2E-F18E5F6EE177}"/>
                  </a:ext>
                </a:extLst>
              </p:cNvPr>
              <p:cNvGrpSpPr/>
              <p:nvPr/>
            </p:nvGrpSpPr>
            <p:grpSpPr>
              <a:xfrm>
                <a:off x="5517887" y="2072436"/>
                <a:ext cx="5874013" cy="1072579"/>
                <a:chOff x="0" y="1178214"/>
                <a:chExt cx="5874013" cy="1072579"/>
              </a:xfrm>
              <a:grpFill/>
            </p:grpSpPr>
            <p:sp>
              <p:nvSpPr>
                <p:cNvPr id="28" name="Rounded Rectangle 27">
                  <a:extLst>
                    <a:ext uri="{FF2B5EF4-FFF2-40B4-BE49-F238E27FC236}">
                      <a16:creationId xmlns:a16="http://schemas.microsoft.com/office/drawing/2014/main" id="{9F195594-B795-9A4D-B110-8A244AA3E4C0}"/>
                    </a:ext>
                  </a:extLst>
                </p:cNvPr>
                <p:cNvSpPr/>
                <p:nvPr/>
              </p:nvSpPr>
              <p:spPr>
                <a:xfrm>
                  <a:off x="0" y="1178214"/>
                  <a:ext cx="5874013" cy="1072579"/>
                </a:xfrm>
                <a:prstGeom prst="roundRect">
                  <a:avLst/>
                </a:prstGeom>
                <a:grpFill/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2">
                    <a:hueOff val="-620693"/>
                    <a:satOff val="-982"/>
                    <a:lumOff val="-588"/>
                    <a:alphaOff val="0"/>
                  </a:schemeClr>
                </a:fillRef>
                <a:effectRef idx="0">
                  <a:schemeClr val="accent2">
                    <a:hueOff val="-620693"/>
                    <a:satOff val="-982"/>
                    <a:lumOff val="-588"/>
                    <a:alphaOff val="0"/>
                  </a:schemeClr>
                </a:effectRef>
                <a:fontRef idx="minor">
                  <a:schemeClr val="lt1"/>
                </a:fontRef>
              </p:style>
            </p:sp>
            <p:sp>
              <p:nvSpPr>
                <p:cNvPr id="29" name="Rounded Rectangle 6">
                  <a:extLst>
                    <a:ext uri="{FF2B5EF4-FFF2-40B4-BE49-F238E27FC236}">
                      <a16:creationId xmlns:a16="http://schemas.microsoft.com/office/drawing/2014/main" id="{159A6008-90BA-104C-A18C-F005468C2384}"/>
                    </a:ext>
                  </a:extLst>
                </p:cNvPr>
                <p:cNvSpPr txBox="1"/>
                <p:nvPr/>
              </p:nvSpPr>
              <p:spPr>
                <a:xfrm>
                  <a:off x="52360" y="1230571"/>
                  <a:ext cx="5769295" cy="97287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0" vert="horz" wrap="square" lIns="102870" tIns="102870" rIns="102870" bIns="102870" numCol="1" spcCol="1270" anchor="ctr" anchorCtr="0">
                  <a:noAutofit/>
                </a:bodyPr>
                <a:lstStyle/>
                <a:p>
                  <a:pPr lvl="0" algn="ctr" defTabSz="120015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r>
                    <a:rPr lang="en-US" dirty="0"/>
                    <a:t>Documentation</a:t>
                  </a:r>
                </a:p>
              </p:txBody>
            </p:sp>
          </p:grpSp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EA9FDC9A-C65A-854E-8559-90194EC31886}"/>
                  </a:ext>
                </a:extLst>
              </p:cNvPr>
              <p:cNvGrpSpPr/>
              <p:nvPr/>
            </p:nvGrpSpPr>
            <p:grpSpPr>
              <a:xfrm>
                <a:off x="5517887" y="3222775"/>
                <a:ext cx="5874013" cy="1072579"/>
                <a:chOff x="0" y="2328553"/>
                <a:chExt cx="5874013" cy="1072579"/>
              </a:xfrm>
              <a:grpFill/>
            </p:grpSpPr>
            <p:sp>
              <p:nvSpPr>
                <p:cNvPr id="26" name="Rounded Rectangle 25">
                  <a:extLst>
                    <a:ext uri="{FF2B5EF4-FFF2-40B4-BE49-F238E27FC236}">
                      <a16:creationId xmlns:a16="http://schemas.microsoft.com/office/drawing/2014/main" id="{3833D8CF-E291-9D4D-B3E8-0B28AD9F263F}"/>
                    </a:ext>
                  </a:extLst>
                </p:cNvPr>
                <p:cNvSpPr/>
                <p:nvPr/>
              </p:nvSpPr>
              <p:spPr>
                <a:xfrm>
                  <a:off x="0" y="2328553"/>
                  <a:ext cx="5874013" cy="1072579"/>
                </a:xfrm>
                <a:prstGeom prst="roundRect">
                  <a:avLst/>
                </a:prstGeom>
                <a:grpFill/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2">
                    <a:hueOff val="-1241385"/>
                    <a:satOff val="-1965"/>
                    <a:lumOff val="-1176"/>
                    <a:alphaOff val="0"/>
                  </a:schemeClr>
                </a:fillRef>
                <a:effectRef idx="0">
                  <a:schemeClr val="accent2">
                    <a:hueOff val="-1241385"/>
                    <a:satOff val="-1965"/>
                    <a:lumOff val="-1176"/>
                    <a:alphaOff val="0"/>
                  </a:schemeClr>
                </a:effectRef>
                <a:fontRef idx="minor">
                  <a:schemeClr val="lt1"/>
                </a:fontRef>
              </p:style>
            </p:sp>
            <p:sp>
              <p:nvSpPr>
                <p:cNvPr id="27" name="Rounded Rectangle 8">
                  <a:extLst>
                    <a:ext uri="{FF2B5EF4-FFF2-40B4-BE49-F238E27FC236}">
                      <a16:creationId xmlns:a16="http://schemas.microsoft.com/office/drawing/2014/main" id="{F402972A-D6D0-6446-A4F0-8BE7989CE7F7}"/>
                    </a:ext>
                  </a:extLst>
                </p:cNvPr>
                <p:cNvSpPr txBox="1"/>
                <p:nvPr/>
              </p:nvSpPr>
              <p:spPr>
                <a:xfrm>
                  <a:off x="52359" y="2380912"/>
                  <a:ext cx="5769295" cy="967861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0" vert="horz" wrap="square" lIns="102870" tIns="102870" rIns="102870" bIns="102870" numCol="1" spcCol="1270" anchor="ctr" anchorCtr="0">
                  <a:noAutofit/>
                </a:bodyPr>
                <a:lstStyle/>
                <a:p>
                  <a:pPr lvl="0" algn="ctr" defTabSz="120015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r>
                    <a:rPr lang="en-US" dirty="0"/>
                    <a:t>Note taking and breaking things down into user stories</a:t>
                  </a:r>
                </a:p>
              </p:txBody>
            </p:sp>
          </p:grp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DE520F2E-FC2E-1944-BA6D-78AD4568E32D}"/>
                  </a:ext>
                </a:extLst>
              </p:cNvPr>
              <p:cNvGrpSpPr/>
              <p:nvPr/>
            </p:nvGrpSpPr>
            <p:grpSpPr>
              <a:xfrm>
                <a:off x="5517887" y="4373114"/>
                <a:ext cx="5874013" cy="1072579"/>
                <a:chOff x="0" y="3478892"/>
                <a:chExt cx="5874013" cy="1072579"/>
              </a:xfrm>
              <a:grpFill/>
            </p:grpSpPr>
            <p:sp>
              <p:nvSpPr>
                <p:cNvPr id="24" name="Rounded Rectangle 23">
                  <a:extLst>
                    <a:ext uri="{FF2B5EF4-FFF2-40B4-BE49-F238E27FC236}">
                      <a16:creationId xmlns:a16="http://schemas.microsoft.com/office/drawing/2014/main" id="{F87D26F4-BBBF-F944-ABAF-DA3782925585}"/>
                    </a:ext>
                  </a:extLst>
                </p:cNvPr>
                <p:cNvSpPr/>
                <p:nvPr/>
              </p:nvSpPr>
              <p:spPr>
                <a:xfrm>
                  <a:off x="0" y="3478892"/>
                  <a:ext cx="5874013" cy="1072579"/>
                </a:xfrm>
                <a:prstGeom prst="roundRect">
                  <a:avLst/>
                </a:prstGeom>
                <a:grpFill/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2">
                    <a:hueOff val="-1862078"/>
                    <a:satOff val="-2947"/>
                    <a:lumOff val="-1764"/>
                    <a:alphaOff val="0"/>
                  </a:schemeClr>
                </a:fillRef>
                <a:effectRef idx="0">
                  <a:schemeClr val="accent2">
                    <a:hueOff val="-1862078"/>
                    <a:satOff val="-2947"/>
                    <a:lumOff val="-1764"/>
                    <a:alphaOff val="0"/>
                  </a:schemeClr>
                </a:effectRef>
                <a:fontRef idx="minor">
                  <a:schemeClr val="lt1"/>
                </a:fontRef>
              </p:style>
            </p:sp>
            <p:sp>
              <p:nvSpPr>
                <p:cNvPr id="25" name="Rounded Rectangle 10">
                  <a:extLst>
                    <a:ext uri="{FF2B5EF4-FFF2-40B4-BE49-F238E27FC236}">
                      <a16:creationId xmlns:a16="http://schemas.microsoft.com/office/drawing/2014/main" id="{518536F5-4DAC-FD40-B0CB-000D7E424633}"/>
                    </a:ext>
                  </a:extLst>
                </p:cNvPr>
                <p:cNvSpPr txBox="1"/>
                <p:nvPr/>
              </p:nvSpPr>
              <p:spPr>
                <a:xfrm>
                  <a:off x="52360" y="3531249"/>
                  <a:ext cx="5769295" cy="97287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0" vert="horz" wrap="square" lIns="102870" tIns="102870" rIns="102870" bIns="102870" numCol="1" spcCol="1270" anchor="ctr" anchorCtr="0">
                  <a:noAutofit/>
                </a:bodyPr>
                <a:lstStyle/>
                <a:p>
                  <a:pPr lvl="0" algn="ctr" defTabSz="120015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endParaRPr lang="en-US" dirty="0"/>
                </a:p>
              </p:txBody>
            </p:sp>
          </p:grp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F1EEFE99-3E27-034A-95D8-72DC71FE73BA}"/>
                  </a:ext>
                </a:extLst>
              </p:cNvPr>
              <p:cNvGrpSpPr/>
              <p:nvPr/>
            </p:nvGrpSpPr>
            <p:grpSpPr>
              <a:xfrm>
                <a:off x="5517887" y="5523453"/>
                <a:ext cx="5874013" cy="1072579"/>
                <a:chOff x="0" y="4629231"/>
                <a:chExt cx="5874013" cy="1072579"/>
              </a:xfrm>
              <a:grpFill/>
            </p:grpSpPr>
            <p:sp>
              <p:nvSpPr>
                <p:cNvPr id="22" name="Rounded Rectangle 21">
                  <a:extLst>
                    <a:ext uri="{FF2B5EF4-FFF2-40B4-BE49-F238E27FC236}">
                      <a16:creationId xmlns:a16="http://schemas.microsoft.com/office/drawing/2014/main" id="{699FA1C1-4966-B942-82F5-4CF086F631CD}"/>
                    </a:ext>
                  </a:extLst>
                </p:cNvPr>
                <p:cNvSpPr/>
                <p:nvPr/>
              </p:nvSpPr>
              <p:spPr>
                <a:xfrm>
                  <a:off x="0" y="4629231"/>
                  <a:ext cx="5874013" cy="1072579"/>
                </a:xfrm>
                <a:prstGeom prst="roundRect">
                  <a:avLst/>
                </a:prstGeom>
                <a:grpFill/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2">
                    <a:hueOff val="-2482771"/>
                    <a:satOff val="-3929"/>
                    <a:lumOff val="-2352"/>
                    <a:alphaOff val="0"/>
                  </a:schemeClr>
                </a:fillRef>
                <a:effectRef idx="0">
                  <a:schemeClr val="accent2">
                    <a:hueOff val="-2482771"/>
                    <a:satOff val="-3929"/>
                    <a:lumOff val="-2352"/>
                    <a:alphaOff val="0"/>
                  </a:schemeClr>
                </a:effectRef>
                <a:fontRef idx="minor">
                  <a:schemeClr val="lt1"/>
                </a:fontRef>
              </p:style>
            </p:sp>
            <p:sp>
              <p:nvSpPr>
                <p:cNvPr id="23" name="Rounded Rectangle 12">
                  <a:extLst>
                    <a:ext uri="{FF2B5EF4-FFF2-40B4-BE49-F238E27FC236}">
                      <a16:creationId xmlns:a16="http://schemas.microsoft.com/office/drawing/2014/main" id="{FDDCE8E6-3DF8-8A43-87FB-CDDFABE1F763}"/>
                    </a:ext>
                  </a:extLst>
                </p:cNvPr>
                <p:cNvSpPr txBox="1"/>
                <p:nvPr/>
              </p:nvSpPr>
              <p:spPr>
                <a:xfrm>
                  <a:off x="52360" y="4681590"/>
                  <a:ext cx="5769295" cy="967861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0" vert="horz" wrap="square" lIns="102870" tIns="102870" rIns="102870" bIns="102870" numCol="1" spcCol="1270" anchor="ctr" anchorCtr="0">
                  <a:noAutofit/>
                </a:bodyPr>
                <a:lstStyle/>
                <a:p>
                  <a:pPr algn="ctr" defTabSz="120015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r>
                    <a:rPr lang="en-US" dirty="0"/>
                    <a:t>Design Front End; HTML, CSS, JS </a:t>
                  </a:r>
                </a:p>
              </p:txBody>
            </p:sp>
          </p:grpSp>
        </p:grpSp>
        <p:sp>
          <p:nvSpPr>
            <p:cNvPr id="15" name="Rounded Rectangle 14" descr="Project Management Tools- JIRA">
              <a:extLst>
                <a:ext uri="{FF2B5EF4-FFF2-40B4-BE49-F238E27FC236}">
                  <a16:creationId xmlns:a16="http://schemas.microsoft.com/office/drawing/2014/main" id="{656A8D01-0471-924E-839B-F63415B66CF5}"/>
                </a:ext>
              </a:extLst>
            </p:cNvPr>
            <p:cNvSpPr/>
            <p:nvPr/>
          </p:nvSpPr>
          <p:spPr>
            <a:xfrm>
              <a:off x="5517887" y="5997836"/>
              <a:ext cx="5874013" cy="946526"/>
            </a:xfrm>
            <a:prstGeom prst="round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-2482771"/>
                <a:satOff val="-3929"/>
                <a:lumOff val="-2352"/>
                <a:alphaOff val="0"/>
              </a:schemeClr>
            </a:fillRef>
            <a:effectRef idx="0">
              <a:schemeClr val="accent2">
                <a:hueOff val="-2482771"/>
                <a:satOff val="-3929"/>
                <a:lumOff val="-2352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sz="1400" dirty="0"/>
            </a:p>
          </p:txBody>
        </p:sp>
      </p:grpSp>
      <p:sp>
        <p:nvSpPr>
          <p:cNvPr id="36" name="Rounded Rectangle 35" descr="Project Management Tools- JIRA">
            <a:extLst>
              <a:ext uri="{FF2B5EF4-FFF2-40B4-BE49-F238E27FC236}">
                <a16:creationId xmlns:a16="http://schemas.microsoft.com/office/drawing/2014/main" id="{D9AE8909-81BF-5543-8D49-A7A18BC2941D}"/>
              </a:ext>
            </a:extLst>
          </p:cNvPr>
          <p:cNvSpPr/>
          <p:nvPr/>
        </p:nvSpPr>
        <p:spPr>
          <a:xfrm>
            <a:off x="1538577" y="5908149"/>
            <a:ext cx="4760729" cy="615188"/>
          </a:xfrm>
          <a:prstGeom prst="roundRect">
            <a:avLst/>
          </a:prstGeom>
          <a:solidFill>
            <a:srgbClr val="00B0F0"/>
          </a:solidFill>
          <a:ln>
            <a:solidFill>
              <a:schemeClr val="bg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-2482771"/>
              <a:satOff val="-3929"/>
              <a:lumOff val="-2352"/>
              <a:alphaOff val="0"/>
            </a:schemeClr>
          </a:fillRef>
          <a:effectRef idx="0">
            <a:schemeClr val="accent2">
              <a:hueOff val="-2482771"/>
              <a:satOff val="-3929"/>
              <a:lumOff val="-2352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pPr algn="ctr" defTabSz="1200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dirty="0"/>
          </a:p>
          <a:p>
            <a:endParaRPr lang="en-US" sz="14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7F1F2AE-3B59-7742-B1D5-CEF1561AA8DB}"/>
              </a:ext>
            </a:extLst>
          </p:cNvPr>
          <p:cNvSpPr/>
          <p:nvPr/>
        </p:nvSpPr>
        <p:spPr>
          <a:xfrm>
            <a:off x="2440411" y="4073081"/>
            <a:ext cx="32549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Project Management Tools- JIRA </a:t>
            </a:r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8A3B6C1-1F46-7645-99D9-C2293932B3DC}"/>
              </a:ext>
            </a:extLst>
          </p:cNvPr>
          <p:cNvSpPr/>
          <p:nvPr/>
        </p:nvSpPr>
        <p:spPr>
          <a:xfrm>
            <a:off x="3499114" y="5991442"/>
            <a:ext cx="8396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Testing</a:t>
            </a:r>
            <a:endParaRPr lang="en-US" dirty="0"/>
          </a:p>
        </p:txBody>
      </p:sp>
      <p:sp>
        <p:nvSpPr>
          <p:cNvPr id="38" name="Rounded Rectangle 4">
            <a:extLst>
              <a:ext uri="{FF2B5EF4-FFF2-40B4-BE49-F238E27FC236}">
                <a16:creationId xmlns:a16="http://schemas.microsoft.com/office/drawing/2014/main" id="{7AF4EF62-8EFD-6D46-8256-6259E68D45FC}"/>
              </a:ext>
            </a:extLst>
          </p:cNvPr>
          <p:cNvSpPr txBox="1"/>
          <p:nvPr/>
        </p:nvSpPr>
        <p:spPr>
          <a:xfrm>
            <a:off x="1581011" y="5943867"/>
            <a:ext cx="4675858" cy="55800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02870" tIns="102870" rIns="102870" bIns="102870" numCol="1" spcCol="1270" anchor="ctr" anchorCtr="0">
            <a:noAutofit/>
          </a:bodyPr>
          <a:lstStyle/>
          <a:p>
            <a:pPr marL="0" lvl="0" indent="0" algn="ctr" defTabSz="1200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kern="1200" dirty="0"/>
              <a:t>Testing</a:t>
            </a:r>
          </a:p>
        </p:txBody>
      </p:sp>
      <p:sp>
        <p:nvSpPr>
          <p:cNvPr id="39" name="Rounded Rectangle 4">
            <a:extLst>
              <a:ext uri="{FF2B5EF4-FFF2-40B4-BE49-F238E27FC236}">
                <a16:creationId xmlns:a16="http://schemas.microsoft.com/office/drawing/2014/main" id="{D1669658-5233-714E-B9BE-EB4BE409FF2B}"/>
              </a:ext>
            </a:extLst>
          </p:cNvPr>
          <p:cNvSpPr txBox="1"/>
          <p:nvPr/>
        </p:nvSpPr>
        <p:spPr>
          <a:xfrm>
            <a:off x="1581011" y="5292349"/>
            <a:ext cx="4675858" cy="55800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02870" tIns="102870" rIns="102870" bIns="102870" numCol="1" spcCol="1270" anchor="ctr" anchorCtr="0">
            <a:noAutofit/>
          </a:bodyPr>
          <a:lstStyle/>
          <a:p>
            <a:pPr algn="ctr" defTabSz="1200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dirty="0"/>
              <a:t>Back End; Spring and Database</a:t>
            </a:r>
          </a:p>
        </p:txBody>
      </p:sp>
    </p:spTree>
    <p:extLst>
      <p:ext uri="{BB962C8B-B14F-4D97-AF65-F5344CB8AC3E}">
        <p14:creationId xmlns:p14="http://schemas.microsoft.com/office/powerpoint/2010/main" val="18147942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E94261F-1ED3-4E90-88E6-1347914400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01262" y="3496322"/>
            <a:ext cx="0" cy="3352800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1">
            <a:extLst>
              <a:ext uri="{FF2B5EF4-FFF2-40B4-BE49-F238E27FC236}">
                <a16:creationId xmlns:a16="http://schemas.microsoft.com/office/drawing/2014/main" id="{3DEFD606-401D-0148-B50A-DCA955A21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416607" cy="132556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Segoe Print" panose="02000800000000000000" pitchFamily="2" charset="0"/>
              </a:rPr>
              <a:t>Consultancy Journey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7A10322-B8CD-1E4E-A795-C03CB5E71873}"/>
              </a:ext>
            </a:extLst>
          </p:cNvPr>
          <p:cNvSpPr/>
          <p:nvPr/>
        </p:nvSpPr>
        <p:spPr>
          <a:xfrm>
            <a:off x="1573643" y="3116741"/>
            <a:ext cx="6096000" cy="3970318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n-GB" b="1" dirty="0">
                <a:solidFill>
                  <a:schemeClr val="bg1"/>
                </a:solidFill>
              </a:rPr>
              <a:t>Version Control System</a:t>
            </a:r>
            <a:r>
              <a:rPr lang="en-GB" dirty="0">
                <a:solidFill>
                  <a:schemeClr val="bg1"/>
                </a:solidFill>
              </a:rPr>
              <a:t>: Git</a:t>
            </a:r>
          </a:p>
          <a:p>
            <a:pPr lvl="0"/>
            <a:r>
              <a:rPr lang="en-GB" b="1" dirty="0">
                <a:solidFill>
                  <a:schemeClr val="bg1"/>
                </a:solidFill>
              </a:rPr>
              <a:t>Source Code Management: </a:t>
            </a:r>
            <a:r>
              <a:rPr lang="en-GB" dirty="0">
                <a:solidFill>
                  <a:schemeClr val="bg1"/>
                </a:solidFill>
              </a:rPr>
              <a:t>GitHub</a:t>
            </a:r>
          </a:p>
          <a:p>
            <a:pPr lvl="0"/>
            <a:r>
              <a:rPr lang="en-GB" b="1" dirty="0">
                <a:solidFill>
                  <a:schemeClr val="bg1"/>
                </a:solidFill>
              </a:rPr>
              <a:t>Kanban Board</a:t>
            </a:r>
            <a:r>
              <a:rPr lang="en-GB" dirty="0">
                <a:solidFill>
                  <a:schemeClr val="bg1"/>
                </a:solidFill>
              </a:rPr>
              <a:t>: Jira (Scrum Board)</a:t>
            </a:r>
          </a:p>
          <a:p>
            <a:pPr lvl="0"/>
            <a:r>
              <a:rPr lang="en-GB" b="1" dirty="0">
                <a:solidFill>
                  <a:schemeClr val="bg1"/>
                </a:solidFill>
              </a:rPr>
              <a:t>Database Management System</a:t>
            </a:r>
            <a:r>
              <a:rPr lang="en-GB" dirty="0">
                <a:solidFill>
                  <a:schemeClr val="bg1"/>
                </a:solidFill>
              </a:rPr>
              <a:t>: MySQL Server 5.7 (local or GCP instance)</a:t>
            </a:r>
          </a:p>
          <a:p>
            <a:pPr lvl="0"/>
            <a:r>
              <a:rPr lang="en-GB" b="1" dirty="0">
                <a:solidFill>
                  <a:schemeClr val="bg1"/>
                </a:solidFill>
              </a:rPr>
              <a:t>Back-End Programming Language</a:t>
            </a:r>
            <a:r>
              <a:rPr lang="en-GB" dirty="0">
                <a:solidFill>
                  <a:schemeClr val="bg1"/>
                </a:solidFill>
              </a:rPr>
              <a:t>: Java</a:t>
            </a:r>
          </a:p>
          <a:p>
            <a:pPr lvl="0"/>
            <a:r>
              <a:rPr lang="en-GB" b="1" dirty="0">
                <a:solidFill>
                  <a:schemeClr val="bg1"/>
                </a:solidFill>
              </a:rPr>
              <a:t>API Development Platform</a:t>
            </a:r>
            <a:r>
              <a:rPr lang="en-GB" dirty="0">
                <a:solidFill>
                  <a:schemeClr val="bg1"/>
                </a:solidFill>
              </a:rPr>
              <a:t>: </a:t>
            </a:r>
            <a:r>
              <a:rPr lang="en-GB" b="1" dirty="0">
                <a:solidFill>
                  <a:srgbClr val="000000"/>
                </a:solidFill>
              </a:rPr>
              <a:t>Spring</a:t>
            </a:r>
            <a:r>
              <a:rPr lang="en-GB" dirty="0">
                <a:solidFill>
                  <a:schemeClr val="bg1"/>
                </a:solidFill>
              </a:rPr>
              <a:t> </a:t>
            </a:r>
          </a:p>
          <a:p>
            <a:pPr lvl="0"/>
            <a:r>
              <a:rPr lang="en-GB" b="1" dirty="0">
                <a:solidFill>
                  <a:schemeClr val="bg1"/>
                </a:solidFill>
              </a:rPr>
              <a:t>Front-End Web Technologies: </a:t>
            </a:r>
            <a:r>
              <a:rPr lang="en-GB" b="1" dirty="0">
                <a:solidFill>
                  <a:srgbClr val="000000"/>
                </a:solidFill>
              </a:rPr>
              <a:t>HTML, CSS, JavaScript</a:t>
            </a:r>
          </a:p>
          <a:p>
            <a:pPr lvl="0"/>
            <a:r>
              <a:rPr lang="en-GB" b="1" dirty="0">
                <a:solidFill>
                  <a:schemeClr val="bg1"/>
                </a:solidFill>
              </a:rPr>
              <a:t>Build Tool: </a:t>
            </a:r>
            <a:r>
              <a:rPr lang="en-GB" dirty="0">
                <a:solidFill>
                  <a:schemeClr val="bg1"/>
                </a:solidFill>
              </a:rPr>
              <a:t>Maven</a:t>
            </a:r>
          </a:p>
          <a:p>
            <a:pPr lvl="0"/>
            <a:r>
              <a:rPr lang="en-GB" b="1" dirty="0">
                <a:solidFill>
                  <a:schemeClr val="bg1"/>
                </a:solidFill>
              </a:rPr>
              <a:t>Static Analysis: </a:t>
            </a:r>
            <a:r>
              <a:rPr lang="en-GB" dirty="0">
                <a:solidFill>
                  <a:schemeClr val="bg1"/>
                </a:solidFill>
              </a:rPr>
              <a:t>SonarQube</a:t>
            </a:r>
          </a:p>
          <a:p>
            <a:pPr lvl="0"/>
            <a:r>
              <a:rPr lang="en-GB" b="1" dirty="0">
                <a:solidFill>
                  <a:schemeClr val="bg1"/>
                </a:solidFill>
              </a:rPr>
              <a:t>Unit Testing: </a:t>
            </a:r>
            <a:r>
              <a:rPr lang="en-GB" dirty="0">
                <a:solidFill>
                  <a:schemeClr val="bg1"/>
                </a:solidFill>
              </a:rPr>
              <a:t>JUnit, Mockito</a:t>
            </a:r>
          </a:p>
          <a:p>
            <a:pPr lvl="0"/>
            <a:r>
              <a:rPr lang="en-GB" b="1" dirty="0">
                <a:solidFill>
                  <a:schemeClr val="bg1"/>
                </a:solidFill>
              </a:rPr>
              <a:t>User-Acceptance Testing: </a:t>
            </a:r>
            <a:r>
              <a:rPr lang="en-GB" b="1" dirty="0">
                <a:solidFill>
                  <a:srgbClr val="000000"/>
                </a:solidFill>
              </a:rPr>
              <a:t>Selenium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1" name="Picture 10" descr="A picture containing shape&#10;&#10;Description automatically generated">
            <a:extLst>
              <a:ext uri="{FF2B5EF4-FFF2-40B4-BE49-F238E27FC236}">
                <a16:creationId xmlns:a16="http://schemas.microsoft.com/office/drawing/2014/main" id="{8D438721-7FF6-A843-8632-D666EA2CDA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2" b="2"/>
          <a:stretch/>
        </p:blipFill>
        <p:spPr>
          <a:xfrm>
            <a:off x="10944298" y="424001"/>
            <a:ext cx="998534" cy="998534"/>
          </a:xfrm>
          <a:custGeom>
            <a:avLst/>
            <a:gdLst/>
            <a:ahLst/>
            <a:cxnLst/>
            <a:rect l="l" t="t" r="r" b="b"/>
            <a:pathLst>
              <a:path w="2813056" h="2813056">
                <a:moveTo>
                  <a:pt x="1406528" y="0"/>
                </a:moveTo>
                <a:cubicBezTo>
                  <a:pt x="2183332" y="0"/>
                  <a:pt x="2813056" y="629724"/>
                  <a:pt x="2813056" y="1406528"/>
                </a:cubicBezTo>
                <a:cubicBezTo>
                  <a:pt x="2813056" y="2183332"/>
                  <a:pt x="2183332" y="2813056"/>
                  <a:pt x="1406528" y="2813056"/>
                </a:cubicBezTo>
                <a:cubicBezTo>
                  <a:pt x="629724" y="2813056"/>
                  <a:pt x="0" y="2183332"/>
                  <a:pt x="0" y="1406528"/>
                </a:cubicBezTo>
                <a:cubicBezTo>
                  <a:pt x="0" y="629724"/>
                  <a:pt x="629724" y="0"/>
                  <a:pt x="1406528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726254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49A13A-7ABF-B347-930A-F57C90C1AE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53799"/>
            <a:ext cx="12192000" cy="744836"/>
          </a:xfrm>
          <a:gradFill>
            <a:gsLst>
              <a:gs pos="0">
                <a:srgbClr val="FF65FF">
                  <a:lumMod val="56000"/>
                </a:srgb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96000">
                <a:schemeClr val="accent2">
                  <a:lumMod val="69000"/>
                  <a:lumOff val="31000"/>
                </a:schemeClr>
              </a:gs>
            </a:gsLst>
            <a:lin ang="5400000" scaled="1"/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chemeClr val="bg1"/>
                </a:solidFill>
                <a:latin typeface="Segoe Print" panose="02000800000000000000" pitchFamily="2" charset="0"/>
              </a:rPr>
              <a:t>Project Architecture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4FC97B-58D2-5F4E-B24F-DA89824CF7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0048" y="1398635"/>
            <a:ext cx="9591904" cy="5181151"/>
          </a:xfrm>
          <a:custGeom>
            <a:avLst/>
            <a:gdLst>
              <a:gd name="connsiteX0" fmla="*/ 0 w 9591904"/>
              <a:gd name="connsiteY0" fmla="*/ 0 h 5181151"/>
              <a:gd name="connsiteX1" fmla="*/ 791332 w 9591904"/>
              <a:gd name="connsiteY1" fmla="*/ 0 h 5181151"/>
              <a:gd name="connsiteX2" fmla="*/ 1582664 w 9591904"/>
              <a:gd name="connsiteY2" fmla="*/ 0 h 5181151"/>
              <a:gd name="connsiteX3" fmla="*/ 2182158 w 9591904"/>
              <a:gd name="connsiteY3" fmla="*/ 0 h 5181151"/>
              <a:gd name="connsiteX4" fmla="*/ 2877571 w 9591904"/>
              <a:gd name="connsiteY4" fmla="*/ 0 h 5181151"/>
              <a:gd name="connsiteX5" fmla="*/ 3477065 w 9591904"/>
              <a:gd name="connsiteY5" fmla="*/ 0 h 5181151"/>
              <a:gd name="connsiteX6" fmla="*/ 4076559 w 9591904"/>
              <a:gd name="connsiteY6" fmla="*/ 0 h 5181151"/>
              <a:gd name="connsiteX7" fmla="*/ 4676053 w 9591904"/>
              <a:gd name="connsiteY7" fmla="*/ 0 h 5181151"/>
              <a:gd name="connsiteX8" fmla="*/ 4987790 w 9591904"/>
              <a:gd name="connsiteY8" fmla="*/ 0 h 5181151"/>
              <a:gd name="connsiteX9" fmla="*/ 5683203 w 9591904"/>
              <a:gd name="connsiteY9" fmla="*/ 0 h 5181151"/>
              <a:gd name="connsiteX10" fmla="*/ 5994940 w 9591904"/>
              <a:gd name="connsiteY10" fmla="*/ 0 h 5181151"/>
              <a:gd name="connsiteX11" fmla="*/ 6594434 w 9591904"/>
              <a:gd name="connsiteY11" fmla="*/ 0 h 5181151"/>
              <a:gd name="connsiteX12" fmla="*/ 7385766 w 9591904"/>
              <a:gd name="connsiteY12" fmla="*/ 0 h 5181151"/>
              <a:gd name="connsiteX13" fmla="*/ 8177098 w 9591904"/>
              <a:gd name="connsiteY13" fmla="*/ 0 h 5181151"/>
              <a:gd name="connsiteX14" fmla="*/ 8872511 w 9591904"/>
              <a:gd name="connsiteY14" fmla="*/ 0 h 5181151"/>
              <a:gd name="connsiteX15" fmla="*/ 9591904 w 9591904"/>
              <a:gd name="connsiteY15" fmla="*/ 0 h 5181151"/>
              <a:gd name="connsiteX16" fmla="*/ 9591904 w 9591904"/>
              <a:gd name="connsiteY16" fmla="*/ 420249 h 5181151"/>
              <a:gd name="connsiteX17" fmla="*/ 9591904 w 9591904"/>
              <a:gd name="connsiteY17" fmla="*/ 995932 h 5181151"/>
              <a:gd name="connsiteX18" fmla="*/ 9591904 w 9591904"/>
              <a:gd name="connsiteY18" fmla="*/ 1571616 h 5181151"/>
              <a:gd name="connsiteX19" fmla="*/ 9591904 w 9591904"/>
              <a:gd name="connsiteY19" fmla="*/ 2095488 h 5181151"/>
              <a:gd name="connsiteX20" fmla="*/ 9591904 w 9591904"/>
              <a:gd name="connsiteY20" fmla="*/ 2774794 h 5181151"/>
              <a:gd name="connsiteX21" fmla="*/ 9591904 w 9591904"/>
              <a:gd name="connsiteY21" fmla="*/ 3246855 h 5181151"/>
              <a:gd name="connsiteX22" fmla="*/ 9591904 w 9591904"/>
              <a:gd name="connsiteY22" fmla="*/ 3926161 h 5181151"/>
              <a:gd name="connsiteX23" fmla="*/ 9591904 w 9591904"/>
              <a:gd name="connsiteY23" fmla="*/ 4398222 h 5181151"/>
              <a:gd name="connsiteX24" fmla="*/ 9591904 w 9591904"/>
              <a:gd name="connsiteY24" fmla="*/ 5181151 h 5181151"/>
              <a:gd name="connsiteX25" fmla="*/ 8800572 w 9591904"/>
              <a:gd name="connsiteY25" fmla="*/ 5181151 h 5181151"/>
              <a:gd name="connsiteX26" fmla="*/ 8296997 w 9591904"/>
              <a:gd name="connsiteY26" fmla="*/ 5181151 h 5181151"/>
              <a:gd name="connsiteX27" fmla="*/ 7601584 w 9591904"/>
              <a:gd name="connsiteY27" fmla="*/ 5181151 h 5181151"/>
              <a:gd name="connsiteX28" fmla="*/ 7289847 w 9591904"/>
              <a:gd name="connsiteY28" fmla="*/ 5181151 h 5181151"/>
              <a:gd name="connsiteX29" fmla="*/ 6498515 w 9591904"/>
              <a:gd name="connsiteY29" fmla="*/ 5181151 h 5181151"/>
              <a:gd name="connsiteX30" fmla="*/ 5994940 w 9591904"/>
              <a:gd name="connsiteY30" fmla="*/ 5181151 h 5181151"/>
              <a:gd name="connsiteX31" fmla="*/ 5395446 w 9591904"/>
              <a:gd name="connsiteY31" fmla="*/ 5181151 h 5181151"/>
              <a:gd name="connsiteX32" fmla="*/ 4987790 w 9591904"/>
              <a:gd name="connsiteY32" fmla="*/ 5181151 h 5181151"/>
              <a:gd name="connsiteX33" fmla="*/ 4292377 w 9591904"/>
              <a:gd name="connsiteY33" fmla="*/ 5181151 h 5181151"/>
              <a:gd name="connsiteX34" fmla="*/ 3501045 w 9591904"/>
              <a:gd name="connsiteY34" fmla="*/ 5181151 h 5181151"/>
              <a:gd name="connsiteX35" fmla="*/ 2997470 w 9591904"/>
              <a:gd name="connsiteY35" fmla="*/ 5181151 h 5181151"/>
              <a:gd name="connsiteX36" fmla="*/ 2206138 w 9591904"/>
              <a:gd name="connsiteY36" fmla="*/ 5181151 h 5181151"/>
              <a:gd name="connsiteX37" fmla="*/ 1606644 w 9591904"/>
              <a:gd name="connsiteY37" fmla="*/ 5181151 h 5181151"/>
              <a:gd name="connsiteX38" fmla="*/ 815312 w 9591904"/>
              <a:gd name="connsiteY38" fmla="*/ 5181151 h 5181151"/>
              <a:gd name="connsiteX39" fmla="*/ 0 w 9591904"/>
              <a:gd name="connsiteY39" fmla="*/ 5181151 h 5181151"/>
              <a:gd name="connsiteX40" fmla="*/ 0 w 9591904"/>
              <a:gd name="connsiteY40" fmla="*/ 4709091 h 5181151"/>
              <a:gd name="connsiteX41" fmla="*/ 0 w 9591904"/>
              <a:gd name="connsiteY41" fmla="*/ 4081596 h 5181151"/>
              <a:gd name="connsiteX42" fmla="*/ 0 w 9591904"/>
              <a:gd name="connsiteY42" fmla="*/ 3454101 h 5181151"/>
              <a:gd name="connsiteX43" fmla="*/ 0 w 9591904"/>
              <a:gd name="connsiteY43" fmla="*/ 2774794 h 5181151"/>
              <a:gd name="connsiteX44" fmla="*/ 0 w 9591904"/>
              <a:gd name="connsiteY44" fmla="*/ 2354545 h 5181151"/>
              <a:gd name="connsiteX45" fmla="*/ 0 w 9591904"/>
              <a:gd name="connsiteY45" fmla="*/ 1934296 h 5181151"/>
              <a:gd name="connsiteX46" fmla="*/ 0 w 9591904"/>
              <a:gd name="connsiteY46" fmla="*/ 1254990 h 5181151"/>
              <a:gd name="connsiteX47" fmla="*/ 0 w 9591904"/>
              <a:gd name="connsiteY47" fmla="*/ 731118 h 5181151"/>
              <a:gd name="connsiteX48" fmla="*/ 0 w 9591904"/>
              <a:gd name="connsiteY48" fmla="*/ 0 h 5181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9591904" h="5181151" fill="none" extrusionOk="0">
                <a:moveTo>
                  <a:pt x="0" y="0"/>
                </a:moveTo>
                <a:cubicBezTo>
                  <a:pt x="374174" y="-54704"/>
                  <a:pt x="484162" y="12635"/>
                  <a:pt x="791332" y="0"/>
                </a:cubicBezTo>
                <a:cubicBezTo>
                  <a:pt x="1098502" y="-12635"/>
                  <a:pt x="1328791" y="13707"/>
                  <a:pt x="1582664" y="0"/>
                </a:cubicBezTo>
                <a:cubicBezTo>
                  <a:pt x="1836537" y="-13707"/>
                  <a:pt x="2060667" y="32462"/>
                  <a:pt x="2182158" y="0"/>
                </a:cubicBezTo>
                <a:cubicBezTo>
                  <a:pt x="2303649" y="-32462"/>
                  <a:pt x="2663349" y="25661"/>
                  <a:pt x="2877571" y="0"/>
                </a:cubicBezTo>
                <a:cubicBezTo>
                  <a:pt x="3091793" y="-25661"/>
                  <a:pt x="3211538" y="13720"/>
                  <a:pt x="3477065" y="0"/>
                </a:cubicBezTo>
                <a:cubicBezTo>
                  <a:pt x="3742592" y="-13720"/>
                  <a:pt x="3944309" y="58626"/>
                  <a:pt x="4076559" y="0"/>
                </a:cubicBezTo>
                <a:cubicBezTo>
                  <a:pt x="4208809" y="-58626"/>
                  <a:pt x="4489709" y="62783"/>
                  <a:pt x="4676053" y="0"/>
                </a:cubicBezTo>
                <a:cubicBezTo>
                  <a:pt x="4862397" y="-62783"/>
                  <a:pt x="4853869" y="11370"/>
                  <a:pt x="4987790" y="0"/>
                </a:cubicBezTo>
                <a:cubicBezTo>
                  <a:pt x="5121711" y="-11370"/>
                  <a:pt x="5506883" y="62771"/>
                  <a:pt x="5683203" y="0"/>
                </a:cubicBezTo>
                <a:cubicBezTo>
                  <a:pt x="5859523" y="-62771"/>
                  <a:pt x="5868042" y="3766"/>
                  <a:pt x="5994940" y="0"/>
                </a:cubicBezTo>
                <a:cubicBezTo>
                  <a:pt x="6121838" y="-3766"/>
                  <a:pt x="6346098" y="60243"/>
                  <a:pt x="6594434" y="0"/>
                </a:cubicBezTo>
                <a:cubicBezTo>
                  <a:pt x="6842770" y="-60243"/>
                  <a:pt x="7210160" y="24591"/>
                  <a:pt x="7385766" y="0"/>
                </a:cubicBezTo>
                <a:cubicBezTo>
                  <a:pt x="7561372" y="-24591"/>
                  <a:pt x="7973710" y="70018"/>
                  <a:pt x="8177098" y="0"/>
                </a:cubicBezTo>
                <a:cubicBezTo>
                  <a:pt x="8380486" y="-70018"/>
                  <a:pt x="8613982" y="33119"/>
                  <a:pt x="8872511" y="0"/>
                </a:cubicBezTo>
                <a:cubicBezTo>
                  <a:pt x="9131040" y="-33119"/>
                  <a:pt x="9405369" y="21308"/>
                  <a:pt x="9591904" y="0"/>
                </a:cubicBezTo>
                <a:cubicBezTo>
                  <a:pt x="9600061" y="185216"/>
                  <a:pt x="9581304" y="311771"/>
                  <a:pt x="9591904" y="420249"/>
                </a:cubicBezTo>
                <a:cubicBezTo>
                  <a:pt x="9602504" y="528727"/>
                  <a:pt x="9561171" y="786128"/>
                  <a:pt x="9591904" y="995932"/>
                </a:cubicBezTo>
                <a:cubicBezTo>
                  <a:pt x="9622637" y="1205736"/>
                  <a:pt x="9529704" y="1348185"/>
                  <a:pt x="9591904" y="1571616"/>
                </a:cubicBezTo>
                <a:cubicBezTo>
                  <a:pt x="9654104" y="1795047"/>
                  <a:pt x="9539231" y="1946991"/>
                  <a:pt x="9591904" y="2095488"/>
                </a:cubicBezTo>
                <a:cubicBezTo>
                  <a:pt x="9644577" y="2243985"/>
                  <a:pt x="9568230" y="2562047"/>
                  <a:pt x="9591904" y="2774794"/>
                </a:cubicBezTo>
                <a:cubicBezTo>
                  <a:pt x="9615578" y="2987541"/>
                  <a:pt x="9573677" y="3047512"/>
                  <a:pt x="9591904" y="3246855"/>
                </a:cubicBezTo>
                <a:cubicBezTo>
                  <a:pt x="9610131" y="3446198"/>
                  <a:pt x="9530553" y="3675779"/>
                  <a:pt x="9591904" y="3926161"/>
                </a:cubicBezTo>
                <a:cubicBezTo>
                  <a:pt x="9653255" y="4176543"/>
                  <a:pt x="9553018" y="4231339"/>
                  <a:pt x="9591904" y="4398222"/>
                </a:cubicBezTo>
                <a:cubicBezTo>
                  <a:pt x="9630790" y="4565105"/>
                  <a:pt x="9511693" y="4980865"/>
                  <a:pt x="9591904" y="5181151"/>
                </a:cubicBezTo>
                <a:cubicBezTo>
                  <a:pt x="9261329" y="5221731"/>
                  <a:pt x="9053152" y="5143223"/>
                  <a:pt x="8800572" y="5181151"/>
                </a:cubicBezTo>
                <a:cubicBezTo>
                  <a:pt x="8547992" y="5219079"/>
                  <a:pt x="8475121" y="5135313"/>
                  <a:pt x="8296997" y="5181151"/>
                </a:cubicBezTo>
                <a:cubicBezTo>
                  <a:pt x="8118873" y="5226989"/>
                  <a:pt x="7803978" y="5157824"/>
                  <a:pt x="7601584" y="5181151"/>
                </a:cubicBezTo>
                <a:cubicBezTo>
                  <a:pt x="7399190" y="5204478"/>
                  <a:pt x="7421889" y="5152718"/>
                  <a:pt x="7289847" y="5181151"/>
                </a:cubicBezTo>
                <a:cubicBezTo>
                  <a:pt x="7157805" y="5209584"/>
                  <a:pt x="6801813" y="5128038"/>
                  <a:pt x="6498515" y="5181151"/>
                </a:cubicBezTo>
                <a:cubicBezTo>
                  <a:pt x="6195217" y="5234264"/>
                  <a:pt x="6120246" y="5147208"/>
                  <a:pt x="5994940" y="5181151"/>
                </a:cubicBezTo>
                <a:cubicBezTo>
                  <a:pt x="5869635" y="5215094"/>
                  <a:pt x="5524151" y="5115197"/>
                  <a:pt x="5395446" y="5181151"/>
                </a:cubicBezTo>
                <a:cubicBezTo>
                  <a:pt x="5266741" y="5247105"/>
                  <a:pt x="5176566" y="5173162"/>
                  <a:pt x="4987790" y="5181151"/>
                </a:cubicBezTo>
                <a:cubicBezTo>
                  <a:pt x="4799014" y="5189140"/>
                  <a:pt x="4612593" y="5115832"/>
                  <a:pt x="4292377" y="5181151"/>
                </a:cubicBezTo>
                <a:cubicBezTo>
                  <a:pt x="3972161" y="5246470"/>
                  <a:pt x="3869984" y="5097819"/>
                  <a:pt x="3501045" y="5181151"/>
                </a:cubicBezTo>
                <a:cubicBezTo>
                  <a:pt x="3132106" y="5264483"/>
                  <a:pt x="3106829" y="5140615"/>
                  <a:pt x="2997470" y="5181151"/>
                </a:cubicBezTo>
                <a:cubicBezTo>
                  <a:pt x="2888111" y="5221687"/>
                  <a:pt x="2413667" y="5158556"/>
                  <a:pt x="2206138" y="5181151"/>
                </a:cubicBezTo>
                <a:cubicBezTo>
                  <a:pt x="1998609" y="5203746"/>
                  <a:pt x="1841360" y="5180419"/>
                  <a:pt x="1606644" y="5181151"/>
                </a:cubicBezTo>
                <a:cubicBezTo>
                  <a:pt x="1371928" y="5181883"/>
                  <a:pt x="1080577" y="5133214"/>
                  <a:pt x="815312" y="5181151"/>
                </a:cubicBezTo>
                <a:cubicBezTo>
                  <a:pt x="550047" y="5229088"/>
                  <a:pt x="231399" y="5093309"/>
                  <a:pt x="0" y="5181151"/>
                </a:cubicBezTo>
                <a:cubicBezTo>
                  <a:pt x="-13875" y="5070295"/>
                  <a:pt x="999" y="4833581"/>
                  <a:pt x="0" y="4709091"/>
                </a:cubicBezTo>
                <a:cubicBezTo>
                  <a:pt x="-999" y="4584601"/>
                  <a:pt x="68377" y="4371913"/>
                  <a:pt x="0" y="4081596"/>
                </a:cubicBezTo>
                <a:cubicBezTo>
                  <a:pt x="-68377" y="3791279"/>
                  <a:pt x="37298" y="3602450"/>
                  <a:pt x="0" y="3454101"/>
                </a:cubicBezTo>
                <a:cubicBezTo>
                  <a:pt x="-37298" y="3305752"/>
                  <a:pt x="95" y="3107982"/>
                  <a:pt x="0" y="2774794"/>
                </a:cubicBezTo>
                <a:cubicBezTo>
                  <a:pt x="-95" y="2441606"/>
                  <a:pt x="31419" y="2533952"/>
                  <a:pt x="0" y="2354545"/>
                </a:cubicBezTo>
                <a:cubicBezTo>
                  <a:pt x="-31419" y="2175138"/>
                  <a:pt x="35408" y="2098054"/>
                  <a:pt x="0" y="1934296"/>
                </a:cubicBezTo>
                <a:cubicBezTo>
                  <a:pt x="-35408" y="1770538"/>
                  <a:pt x="81210" y="1459818"/>
                  <a:pt x="0" y="1254990"/>
                </a:cubicBezTo>
                <a:cubicBezTo>
                  <a:pt x="-81210" y="1050162"/>
                  <a:pt x="48365" y="920700"/>
                  <a:pt x="0" y="731118"/>
                </a:cubicBezTo>
                <a:cubicBezTo>
                  <a:pt x="-48365" y="541536"/>
                  <a:pt x="84166" y="221862"/>
                  <a:pt x="0" y="0"/>
                </a:cubicBezTo>
                <a:close/>
              </a:path>
              <a:path w="9591904" h="5181151" stroke="0" extrusionOk="0">
                <a:moveTo>
                  <a:pt x="0" y="0"/>
                </a:moveTo>
                <a:cubicBezTo>
                  <a:pt x="133324" y="-9730"/>
                  <a:pt x="298468" y="20879"/>
                  <a:pt x="503575" y="0"/>
                </a:cubicBezTo>
                <a:cubicBezTo>
                  <a:pt x="708683" y="-20879"/>
                  <a:pt x="729114" y="27796"/>
                  <a:pt x="815312" y="0"/>
                </a:cubicBezTo>
                <a:cubicBezTo>
                  <a:pt x="901510" y="-27796"/>
                  <a:pt x="1404710" y="51181"/>
                  <a:pt x="1606644" y="0"/>
                </a:cubicBezTo>
                <a:cubicBezTo>
                  <a:pt x="1808578" y="-51181"/>
                  <a:pt x="1889962" y="54309"/>
                  <a:pt x="2110219" y="0"/>
                </a:cubicBezTo>
                <a:cubicBezTo>
                  <a:pt x="2330476" y="-54309"/>
                  <a:pt x="2482667" y="42769"/>
                  <a:pt x="2613794" y="0"/>
                </a:cubicBezTo>
                <a:cubicBezTo>
                  <a:pt x="2744922" y="-42769"/>
                  <a:pt x="3060780" y="38284"/>
                  <a:pt x="3405126" y="0"/>
                </a:cubicBezTo>
                <a:cubicBezTo>
                  <a:pt x="3749472" y="-38284"/>
                  <a:pt x="3713702" y="15231"/>
                  <a:pt x="3812782" y="0"/>
                </a:cubicBezTo>
                <a:cubicBezTo>
                  <a:pt x="3911862" y="-15231"/>
                  <a:pt x="4258254" y="53974"/>
                  <a:pt x="4604114" y="0"/>
                </a:cubicBezTo>
                <a:cubicBezTo>
                  <a:pt x="4949974" y="-53974"/>
                  <a:pt x="5108600" y="16400"/>
                  <a:pt x="5395446" y="0"/>
                </a:cubicBezTo>
                <a:cubicBezTo>
                  <a:pt x="5682292" y="-16400"/>
                  <a:pt x="5805193" y="63507"/>
                  <a:pt x="5994940" y="0"/>
                </a:cubicBezTo>
                <a:cubicBezTo>
                  <a:pt x="6184687" y="-63507"/>
                  <a:pt x="6558718" y="80986"/>
                  <a:pt x="6786272" y="0"/>
                </a:cubicBezTo>
                <a:cubicBezTo>
                  <a:pt x="7013826" y="-80986"/>
                  <a:pt x="7123388" y="59671"/>
                  <a:pt x="7289847" y="0"/>
                </a:cubicBezTo>
                <a:cubicBezTo>
                  <a:pt x="7456306" y="-59671"/>
                  <a:pt x="7573276" y="24120"/>
                  <a:pt x="7793422" y="0"/>
                </a:cubicBezTo>
                <a:cubicBezTo>
                  <a:pt x="8013569" y="-24120"/>
                  <a:pt x="8338162" y="77611"/>
                  <a:pt x="8488835" y="0"/>
                </a:cubicBezTo>
                <a:cubicBezTo>
                  <a:pt x="8639508" y="-77611"/>
                  <a:pt x="8810236" y="5826"/>
                  <a:pt x="8992410" y="0"/>
                </a:cubicBezTo>
                <a:cubicBezTo>
                  <a:pt x="9174584" y="-5826"/>
                  <a:pt x="9357243" y="16510"/>
                  <a:pt x="9591904" y="0"/>
                </a:cubicBezTo>
                <a:cubicBezTo>
                  <a:pt x="9608185" y="276196"/>
                  <a:pt x="9546656" y="506462"/>
                  <a:pt x="9591904" y="679306"/>
                </a:cubicBezTo>
                <a:cubicBezTo>
                  <a:pt x="9637152" y="852150"/>
                  <a:pt x="9581687" y="1013346"/>
                  <a:pt x="9591904" y="1306801"/>
                </a:cubicBezTo>
                <a:cubicBezTo>
                  <a:pt x="9602121" y="1600256"/>
                  <a:pt x="9560510" y="1677268"/>
                  <a:pt x="9591904" y="1934296"/>
                </a:cubicBezTo>
                <a:cubicBezTo>
                  <a:pt x="9623298" y="2191324"/>
                  <a:pt x="9567843" y="2213267"/>
                  <a:pt x="9591904" y="2354545"/>
                </a:cubicBezTo>
                <a:cubicBezTo>
                  <a:pt x="9615965" y="2495823"/>
                  <a:pt x="9569489" y="2610226"/>
                  <a:pt x="9591904" y="2826606"/>
                </a:cubicBezTo>
                <a:cubicBezTo>
                  <a:pt x="9614319" y="3042986"/>
                  <a:pt x="9545169" y="3166678"/>
                  <a:pt x="9591904" y="3454101"/>
                </a:cubicBezTo>
                <a:cubicBezTo>
                  <a:pt x="9638639" y="3741525"/>
                  <a:pt x="9552695" y="3856528"/>
                  <a:pt x="9591904" y="3977973"/>
                </a:cubicBezTo>
                <a:cubicBezTo>
                  <a:pt x="9631113" y="4099418"/>
                  <a:pt x="9565915" y="4336971"/>
                  <a:pt x="9591904" y="4450033"/>
                </a:cubicBezTo>
                <a:cubicBezTo>
                  <a:pt x="9617893" y="4563095"/>
                  <a:pt x="9554180" y="5000202"/>
                  <a:pt x="9591904" y="5181151"/>
                </a:cubicBezTo>
                <a:cubicBezTo>
                  <a:pt x="9387621" y="5246419"/>
                  <a:pt x="9169337" y="5139307"/>
                  <a:pt x="8992410" y="5181151"/>
                </a:cubicBezTo>
                <a:cubicBezTo>
                  <a:pt x="8815483" y="5222995"/>
                  <a:pt x="8550914" y="5169128"/>
                  <a:pt x="8392916" y="5181151"/>
                </a:cubicBezTo>
                <a:cubicBezTo>
                  <a:pt x="8234918" y="5193174"/>
                  <a:pt x="8185774" y="5141864"/>
                  <a:pt x="7985260" y="5181151"/>
                </a:cubicBezTo>
                <a:cubicBezTo>
                  <a:pt x="7784746" y="5220438"/>
                  <a:pt x="7554833" y="5140292"/>
                  <a:pt x="7289847" y="5181151"/>
                </a:cubicBezTo>
                <a:cubicBezTo>
                  <a:pt x="7024861" y="5222010"/>
                  <a:pt x="7005430" y="5135439"/>
                  <a:pt x="6882191" y="5181151"/>
                </a:cubicBezTo>
                <a:cubicBezTo>
                  <a:pt x="6758952" y="5226863"/>
                  <a:pt x="6463341" y="5136647"/>
                  <a:pt x="6186778" y="5181151"/>
                </a:cubicBezTo>
                <a:cubicBezTo>
                  <a:pt x="5910215" y="5225655"/>
                  <a:pt x="5973770" y="5149342"/>
                  <a:pt x="5875041" y="5181151"/>
                </a:cubicBezTo>
                <a:cubicBezTo>
                  <a:pt x="5776312" y="5212960"/>
                  <a:pt x="5399259" y="5147431"/>
                  <a:pt x="5179628" y="5181151"/>
                </a:cubicBezTo>
                <a:cubicBezTo>
                  <a:pt x="4959997" y="5214871"/>
                  <a:pt x="4856915" y="5153058"/>
                  <a:pt x="4771972" y="5181151"/>
                </a:cubicBezTo>
                <a:cubicBezTo>
                  <a:pt x="4687029" y="5209244"/>
                  <a:pt x="4607478" y="5166168"/>
                  <a:pt x="4460235" y="5181151"/>
                </a:cubicBezTo>
                <a:cubicBezTo>
                  <a:pt x="4312992" y="5196134"/>
                  <a:pt x="4158012" y="5157864"/>
                  <a:pt x="4052579" y="5181151"/>
                </a:cubicBezTo>
                <a:cubicBezTo>
                  <a:pt x="3947146" y="5204438"/>
                  <a:pt x="3513201" y="5145555"/>
                  <a:pt x="3357166" y="5181151"/>
                </a:cubicBezTo>
                <a:cubicBezTo>
                  <a:pt x="3201131" y="5216747"/>
                  <a:pt x="3039565" y="5142551"/>
                  <a:pt x="2949510" y="5181151"/>
                </a:cubicBezTo>
                <a:cubicBezTo>
                  <a:pt x="2859455" y="5219751"/>
                  <a:pt x="2769462" y="5167474"/>
                  <a:pt x="2637774" y="5181151"/>
                </a:cubicBezTo>
                <a:cubicBezTo>
                  <a:pt x="2506086" y="5194828"/>
                  <a:pt x="2430806" y="5159759"/>
                  <a:pt x="2230118" y="5181151"/>
                </a:cubicBezTo>
                <a:cubicBezTo>
                  <a:pt x="2029430" y="5202543"/>
                  <a:pt x="1827478" y="5172429"/>
                  <a:pt x="1726543" y="5181151"/>
                </a:cubicBezTo>
                <a:cubicBezTo>
                  <a:pt x="1625608" y="5189873"/>
                  <a:pt x="1410140" y="5148555"/>
                  <a:pt x="1127049" y="5181151"/>
                </a:cubicBezTo>
                <a:cubicBezTo>
                  <a:pt x="843958" y="5213747"/>
                  <a:pt x="917947" y="5147981"/>
                  <a:pt x="719393" y="5181151"/>
                </a:cubicBezTo>
                <a:cubicBezTo>
                  <a:pt x="520839" y="5214321"/>
                  <a:pt x="358748" y="5108329"/>
                  <a:pt x="0" y="5181151"/>
                </a:cubicBezTo>
                <a:cubicBezTo>
                  <a:pt x="-59732" y="4910620"/>
                  <a:pt x="3281" y="4861961"/>
                  <a:pt x="0" y="4605468"/>
                </a:cubicBezTo>
                <a:cubicBezTo>
                  <a:pt x="-3281" y="4348975"/>
                  <a:pt x="36668" y="4309893"/>
                  <a:pt x="0" y="4029784"/>
                </a:cubicBezTo>
                <a:cubicBezTo>
                  <a:pt x="-36668" y="3749675"/>
                  <a:pt x="28856" y="3577973"/>
                  <a:pt x="0" y="3454101"/>
                </a:cubicBezTo>
                <a:cubicBezTo>
                  <a:pt x="-28856" y="3330229"/>
                  <a:pt x="56023" y="3082525"/>
                  <a:pt x="0" y="2878417"/>
                </a:cubicBezTo>
                <a:cubicBezTo>
                  <a:pt x="-56023" y="2674309"/>
                  <a:pt x="22487" y="2581019"/>
                  <a:pt x="0" y="2354545"/>
                </a:cubicBezTo>
                <a:cubicBezTo>
                  <a:pt x="-22487" y="2128071"/>
                  <a:pt x="28421" y="1928855"/>
                  <a:pt x="0" y="1727050"/>
                </a:cubicBezTo>
                <a:cubicBezTo>
                  <a:pt x="-28421" y="1525246"/>
                  <a:pt x="68310" y="1334268"/>
                  <a:pt x="0" y="1151367"/>
                </a:cubicBezTo>
                <a:cubicBezTo>
                  <a:pt x="-68310" y="968466"/>
                  <a:pt x="81481" y="503938"/>
                  <a:pt x="0" y="0"/>
                </a:cubicBezTo>
                <a:close/>
              </a:path>
            </a:pathLst>
          </a:custGeom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pic>
        <p:nvPicPr>
          <p:cNvPr id="17" name="Picture 16" descr="A picture containing shape&#10;&#10;Description automatically generated">
            <a:extLst>
              <a:ext uri="{FF2B5EF4-FFF2-40B4-BE49-F238E27FC236}">
                <a16:creationId xmlns:a16="http://schemas.microsoft.com/office/drawing/2014/main" id="{43527F7B-4066-AB4F-8D95-090261EC438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02" b="2"/>
          <a:stretch/>
        </p:blipFill>
        <p:spPr>
          <a:xfrm>
            <a:off x="10944298" y="424001"/>
            <a:ext cx="998534" cy="998534"/>
          </a:xfrm>
          <a:custGeom>
            <a:avLst/>
            <a:gdLst/>
            <a:ahLst/>
            <a:cxnLst/>
            <a:rect l="l" t="t" r="r" b="b"/>
            <a:pathLst>
              <a:path w="2813056" h="2813056">
                <a:moveTo>
                  <a:pt x="1406528" y="0"/>
                </a:moveTo>
                <a:cubicBezTo>
                  <a:pt x="2183332" y="0"/>
                  <a:pt x="2813056" y="629724"/>
                  <a:pt x="2813056" y="1406528"/>
                </a:cubicBezTo>
                <a:cubicBezTo>
                  <a:pt x="2813056" y="2183332"/>
                  <a:pt x="2183332" y="2813056"/>
                  <a:pt x="1406528" y="2813056"/>
                </a:cubicBezTo>
                <a:cubicBezTo>
                  <a:pt x="629724" y="2813056"/>
                  <a:pt x="0" y="2183332"/>
                  <a:pt x="0" y="1406528"/>
                </a:cubicBezTo>
                <a:cubicBezTo>
                  <a:pt x="0" y="629724"/>
                  <a:pt x="629724" y="0"/>
                  <a:pt x="1406528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8223625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27D73B4-9F5C-4A64-A179-51B9500CB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1F06963-6374-4B48-844F-071A9BAAAE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9528" y="554152"/>
            <a:ext cx="5742189" cy="5742189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AE2F40-AE9C-9A4A-9C2C-F079AF7ACB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202" y="1301892"/>
            <a:ext cx="4534839" cy="4270963"/>
          </a:xfrm>
        </p:spPr>
        <p:txBody>
          <a:bodyPr anchor="ctr">
            <a:normAutofit/>
          </a:bodyPr>
          <a:lstStyle/>
          <a:p>
            <a:pPr algn="ctr"/>
            <a:r>
              <a:rPr lang="en-US" sz="5600" dirty="0">
                <a:solidFill>
                  <a:srgbClr val="FFFFFF"/>
                </a:solidFill>
                <a:latin typeface="Segoe Print" panose="02000800000000000000" pitchFamily="2" charset="0"/>
              </a:rPr>
              <a:t>Risk Assessment</a:t>
            </a:r>
          </a:p>
        </p:txBody>
      </p:sp>
      <p:sp>
        <p:nvSpPr>
          <p:cNvPr id="12" name="Graphic 11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3493" y="374394"/>
            <a:ext cx="171515" cy="171515"/>
          </a:xfrm>
          <a:custGeom>
            <a:avLst/>
            <a:gdLst>
              <a:gd name="connsiteX0" fmla="*/ 159874 w 171515"/>
              <a:gd name="connsiteY0" fmla="*/ 74116 h 171515"/>
              <a:gd name="connsiteX1" fmla="*/ 97399 w 171515"/>
              <a:gd name="connsiteY1" fmla="*/ 74116 h 171515"/>
              <a:gd name="connsiteX2" fmla="*/ 97399 w 171515"/>
              <a:gd name="connsiteY2" fmla="*/ 11641 h 171515"/>
              <a:gd name="connsiteX3" fmla="*/ 85758 w 171515"/>
              <a:gd name="connsiteY3" fmla="*/ 0 h 171515"/>
              <a:gd name="connsiteX4" fmla="*/ 74116 w 171515"/>
              <a:gd name="connsiteY4" fmla="*/ 11641 h 171515"/>
              <a:gd name="connsiteX5" fmla="*/ 74116 w 171515"/>
              <a:gd name="connsiteY5" fmla="*/ 74116 h 171515"/>
              <a:gd name="connsiteX6" fmla="*/ 11641 w 171515"/>
              <a:gd name="connsiteY6" fmla="*/ 74116 h 171515"/>
              <a:gd name="connsiteX7" fmla="*/ 0 w 171515"/>
              <a:gd name="connsiteY7" fmla="*/ 85758 h 171515"/>
              <a:gd name="connsiteX8" fmla="*/ 11641 w 171515"/>
              <a:gd name="connsiteY8" fmla="*/ 97399 h 171515"/>
              <a:gd name="connsiteX9" fmla="*/ 74116 w 171515"/>
              <a:gd name="connsiteY9" fmla="*/ 97399 h 171515"/>
              <a:gd name="connsiteX10" fmla="*/ 74116 w 171515"/>
              <a:gd name="connsiteY10" fmla="*/ 159874 h 171515"/>
              <a:gd name="connsiteX11" fmla="*/ 85758 w 171515"/>
              <a:gd name="connsiteY11" fmla="*/ 171515 h 171515"/>
              <a:gd name="connsiteX12" fmla="*/ 97399 w 171515"/>
              <a:gd name="connsiteY12" fmla="*/ 159874 h 171515"/>
              <a:gd name="connsiteX13" fmla="*/ 97399 w 171515"/>
              <a:gd name="connsiteY13" fmla="*/ 97399 h 171515"/>
              <a:gd name="connsiteX14" fmla="*/ 159874 w 171515"/>
              <a:gd name="connsiteY14" fmla="*/ 97399 h 171515"/>
              <a:gd name="connsiteX15" fmla="*/ 171515 w 171515"/>
              <a:gd name="connsiteY15" fmla="*/ 85758 h 171515"/>
              <a:gd name="connsiteX16" fmla="*/ 159874 w 171515"/>
              <a:gd name="connsiteY16" fmla="*/ 74116 h 171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71515" h="171515">
                <a:moveTo>
                  <a:pt x="159874" y="74116"/>
                </a:moveTo>
                <a:lnTo>
                  <a:pt x="97399" y="74116"/>
                </a:lnTo>
                <a:lnTo>
                  <a:pt x="97399" y="11641"/>
                </a:lnTo>
                <a:cubicBezTo>
                  <a:pt x="97399" y="5212"/>
                  <a:pt x="92187" y="0"/>
                  <a:pt x="85758" y="0"/>
                </a:cubicBezTo>
                <a:cubicBezTo>
                  <a:pt x="79328" y="0"/>
                  <a:pt x="74116" y="5212"/>
                  <a:pt x="74116" y="11641"/>
                </a:cubicBezTo>
                <a:lnTo>
                  <a:pt x="74116" y="74116"/>
                </a:lnTo>
                <a:lnTo>
                  <a:pt x="11641" y="74116"/>
                </a:lnTo>
                <a:cubicBezTo>
                  <a:pt x="5212" y="74116"/>
                  <a:pt x="0" y="79328"/>
                  <a:pt x="0" y="85758"/>
                </a:cubicBezTo>
                <a:cubicBezTo>
                  <a:pt x="0" y="92187"/>
                  <a:pt x="5212" y="97399"/>
                  <a:pt x="11641" y="97399"/>
                </a:cubicBezTo>
                <a:lnTo>
                  <a:pt x="74116" y="97399"/>
                </a:lnTo>
                <a:lnTo>
                  <a:pt x="74116" y="159874"/>
                </a:lnTo>
                <a:cubicBezTo>
                  <a:pt x="74116" y="166303"/>
                  <a:pt x="79328" y="171515"/>
                  <a:pt x="85758" y="171515"/>
                </a:cubicBezTo>
                <a:cubicBezTo>
                  <a:pt x="92187" y="171515"/>
                  <a:pt x="97399" y="166303"/>
                  <a:pt x="97399" y="159874"/>
                </a:cubicBezTo>
                <a:lnTo>
                  <a:pt x="97399" y="97399"/>
                </a:lnTo>
                <a:lnTo>
                  <a:pt x="159874" y="97399"/>
                </a:lnTo>
                <a:cubicBezTo>
                  <a:pt x="166303" y="97399"/>
                  <a:pt x="171515" y="92187"/>
                  <a:pt x="171515" y="85758"/>
                </a:cubicBezTo>
                <a:cubicBezTo>
                  <a:pt x="171515" y="79328"/>
                  <a:pt x="166303" y="74116"/>
                  <a:pt x="159874" y="74116"/>
                </a:cubicBezTo>
                <a:close/>
              </a:path>
            </a:pathLst>
          </a:custGeom>
          <a:solidFill>
            <a:schemeClr val="accent2"/>
          </a:solidFill>
          <a:ln w="77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Graphic 12">
            <a:extLst>
              <a:ext uri="{FF2B5EF4-FFF2-40B4-BE49-F238E27FC236}">
                <a16:creationId xmlns:a16="http://schemas.microsoft.com/office/drawing/2014/main" id="{1453BF6C-B012-48B7-B4E8-6D7AC7C27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0109" y="1084507"/>
            <a:ext cx="157545" cy="157545"/>
          </a:xfrm>
          <a:custGeom>
            <a:avLst/>
            <a:gdLst>
              <a:gd name="connsiteX0" fmla="*/ 78773 w 157545"/>
              <a:gd name="connsiteY0" fmla="*/ 23283 h 157545"/>
              <a:gd name="connsiteX1" fmla="*/ 134262 w 157545"/>
              <a:gd name="connsiteY1" fmla="*/ 78773 h 157545"/>
              <a:gd name="connsiteX2" fmla="*/ 78773 w 157545"/>
              <a:gd name="connsiteY2" fmla="*/ 134262 h 157545"/>
              <a:gd name="connsiteX3" fmla="*/ 23283 w 157545"/>
              <a:gd name="connsiteY3" fmla="*/ 78773 h 157545"/>
              <a:gd name="connsiteX4" fmla="*/ 78773 w 157545"/>
              <a:gd name="connsiteY4" fmla="*/ 23283 h 157545"/>
              <a:gd name="connsiteX5" fmla="*/ 78773 w 157545"/>
              <a:gd name="connsiteY5" fmla="*/ 0 h 157545"/>
              <a:gd name="connsiteX6" fmla="*/ 0 w 157545"/>
              <a:gd name="connsiteY6" fmla="*/ 78773 h 157545"/>
              <a:gd name="connsiteX7" fmla="*/ 78773 w 157545"/>
              <a:gd name="connsiteY7" fmla="*/ 157545 h 157545"/>
              <a:gd name="connsiteX8" fmla="*/ 157545 w 157545"/>
              <a:gd name="connsiteY8" fmla="*/ 78773 h 157545"/>
              <a:gd name="connsiteX9" fmla="*/ 78773 w 157545"/>
              <a:gd name="connsiteY9" fmla="*/ 0 h 157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7545" h="157545">
                <a:moveTo>
                  <a:pt x="78773" y="23283"/>
                </a:moveTo>
                <a:cubicBezTo>
                  <a:pt x="109419" y="23283"/>
                  <a:pt x="134262" y="48126"/>
                  <a:pt x="134262" y="78773"/>
                </a:cubicBezTo>
                <a:cubicBezTo>
                  <a:pt x="134262" y="109419"/>
                  <a:pt x="109419" y="134262"/>
                  <a:pt x="78773" y="134262"/>
                </a:cubicBezTo>
                <a:cubicBezTo>
                  <a:pt x="48126" y="134262"/>
                  <a:pt x="23283" y="109419"/>
                  <a:pt x="23283" y="78773"/>
                </a:cubicBezTo>
                <a:cubicBezTo>
                  <a:pt x="23312" y="48139"/>
                  <a:pt x="48139" y="23312"/>
                  <a:pt x="78773" y="23283"/>
                </a:cubicBezTo>
                <a:moveTo>
                  <a:pt x="78773" y="0"/>
                </a:moveTo>
                <a:cubicBezTo>
                  <a:pt x="35268" y="0"/>
                  <a:pt x="0" y="35268"/>
                  <a:pt x="0" y="78773"/>
                </a:cubicBezTo>
                <a:cubicBezTo>
                  <a:pt x="0" y="122277"/>
                  <a:pt x="35268" y="157545"/>
                  <a:pt x="78773" y="157545"/>
                </a:cubicBezTo>
                <a:cubicBezTo>
                  <a:pt x="122277" y="157545"/>
                  <a:pt x="157545" y="122277"/>
                  <a:pt x="157545" y="78773"/>
                </a:cubicBezTo>
                <a:cubicBezTo>
                  <a:pt x="157545" y="35268"/>
                  <a:pt x="122277" y="0"/>
                  <a:pt x="78773" y="0"/>
                </a:cubicBezTo>
                <a:close/>
              </a:path>
            </a:pathLst>
          </a:custGeom>
          <a:solidFill>
            <a:schemeClr val="accent2"/>
          </a:solidFill>
          <a:ln w="75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5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0E5CC8DC-AEBE-1A41-A6C8-934EADF63F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545263" y="1080318"/>
            <a:ext cx="4772025" cy="4787852"/>
          </a:xfrm>
          <a:custGeom>
            <a:avLst/>
            <a:gdLst>
              <a:gd name="connsiteX0" fmla="*/ 0 w 4772025"/>
              <a:gd name="connsiteY0" fmla="*/ 0 h 4787852"/>
              <a:gd name="connsiteX1" fmla="*/ 777158 w 4772025"/>
              <a:gd name="connsiteY1" fmla="*/ 0 h 4787852"/>
              <a:gd name="connsiteX2" fmla="*/ 1554317 w 4772025"/>
              <a:gd name="connsiteY2" fmla="*/ 0 h 4787852"/>
              <a:gd name="connsiteX3" fmla="*/ 2236035 w 4772025"/>
              <a:gd name="connsiteY3" fmla="*/ 0 h 4787852"/>
              <a:gd name="connsiteX4" fmla="*/ 2965473 w 4772025"/>
              <a:gd name="connsiteY4" fmla="*/ 0 h 4787852"/>
              <a:gd name="connsiteX5" fmla="*/ 3599470 w 4772025"/>
              <a:gd name="connsiteY5" fmla="*/ 0 h 4787852"/>
              <a:gd name="connsiteX6" fmla="*/ 4772025 w 4772025"/>
              <a:gd name="connsiteY6" fmla="*/ 0 h 4787852"/>
              <a:gd name="connsiteX7" fmla="*/ 4772025 w 4772025"/>
              <a:gd name="connsiteY7" fmla="*/ 779736 h 4787852"/>
              <a:gd name="connsiteX8" fmla="*/ 4772025 w 4772025"/>
              <a:gd name="connsiteY8" fmla="*/ 1367958 h 4787852"/>
              <a:gd name="connsiteX9" fmla="*/ 4772025 w 4772025"/>
              <a:gd name="connsiteY9" fmla="*/ 1908301 h 4787852"/>
              <a:gd name="connsiteX10" fmla="*/ 4772025 w 4772025"/>
              <a:gd name="connsiteY10" fmla="*/ 2496523 h 4787852"/>
              <a:gd name="connsiteX11" fmla="*/ 4772025 w 4772025"/>
              <a:gd name="connsiteY11" fmla="*/ 3132623 h 4787852"/>
              <a:gd name="connsiteX12" fmla="*/ 4772025 w 4772025"/>
              <a:gd name="connsiteY12" fmla="*/ 3816602 h 4787852"/>
              <a:gd name="connsiteX13" fmla="*/ 4772025 w 4772025"/>
              <a:gd name="connsiteY13" fmla="*/ 4787852 h 4787852"/>
              <a:gd name="connsiteX14" fmla="*/ 3994867 w 4772025"/>
              <a:gd name="connsiteY14" fmla="*/ 4787852 h 4787852"/>
              <a:gd name="connsiteX15" fmla="*/ 3313149 w 4772025"/>
              <a:gd name="connsiteY15" fmla="*/ 4787852 h 4787852"/>
              <a:gd name="connsiteX16" fmla="*/ 2631431 w 4772025"/>
              <a:gd name="connsiteY16" fmla="*/ 4787852 h 4787852"/>
              <a:gd name="connsiteX17" fmla="*/ 1949713 w 4772025"/>
              <a:gd name="connsiteY17" fmla="*/ 4787852 h 4787852"/>
              <a:gd name="connsiteX18" fmla="*/ 1267995 w 4772025"/>
              <a:gd name="connsiteY18" fmla="*/ 4787852 h 4787852"/>
              <a:gd name="connsiteX19" fmla="*/ 633998 w 4772025"/>
              <a:gd name="connsiteY19" fmla="*/ 4787852 h 4787852"/>
              <a:gd name="connsiteX20" fmla="*/ 0 w 4772025"/>
              <a:gd name="connsiteY20" fmla="*/ 4787852 h 4787852"/>
              <a:gd name="connsiteX21" fmla="*/ 0 w 4772025"/>
              <a:gd name="connsiteY21" fmla="*/ 4103873 h 4787852"/>
              <a:gd name="connsiteX22" fmla="*/ 0 w 4772025"/>
              <a:gd name="connsiteY22" fmla="*/ 3372016 h 4787852"/>
              <a:gd name="connsiteX23" fmla="*/ 0 w 4772025"/>
              <a:gd name="connsiteY23" fmla="*/ 2640158 h 4787852"/>
              <a:gd name="connsiteX24" fmla="*/ 0 w 4772025"/>
              <a:gd name="connsiteY24" fmla="*/ 1860422 h 4787852"/>
              <a:gd name="connsiteX25" fmla="*/ 0 w 4772025"/>
              <a:gd name="connsiteY25" fmla="*/ 1176444 h 4787852"/>
              <a:gd name="connsiteX26" fmla="*/ 0 w 4772025"/>
              <a:gd name="connsiteY26" fmla="*/ 0 h 4787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4772025" h="4787852" fill="none" extrusionOk="0">
                <a:moveTo>
                  <a:pt x="0" y="0"/>
                </a:moveTo>
                <a:cubicBezTo>
                  <a:pt x="286866" y="-38473"/>
                  <a:pt x="557580" y="17993"/>
                  <a:pt x="777158" y="0"/>
                </a:cubicBezTo>
                <a:cubicBezTo>
                  <a:pt x="996736" y="-17993"/>
                  <a:pt x="1200333" y="23829"/>
                  <a:pt x="1554317" y="0"/>
                </a:cubicBezTo>
                <a:cubicBezTo>
                  <a:pt x="1908301" y="-23829"/>
                  <a:pt x="2018456" y="12914"/>
                  <a:pt x="2236035" y="0"/>
                </a:cubicBezTo>
                <a:cubicBezTo>
                  <a:pt x="2453614" y="-12914"/>
                  <a:pt x="2682197" y="-17360"/>
                  <a:pt x="2965473" y="0"/>
                </a:cubicBezTo>
                <a:cubicBezTo>
                  <a:pt x="3248749" y="17360"/>
                  <a:pt x="3429095" y="-7866"/>
                  <a:pt x="3599470" y="0"/>
                </a:cubicBezTo>
                <a:cubicBezTo>
                  <a:pt x="3769845" y="7866"/>
                  <a:pt x="4365990" y="12344"/>
                  <a:pt x="4772025" y="0"/>
                </a:cubicBezTo>
                <a:cubicBezTo>
                  <a:pt x="4799220" y="335259"/>
                  <a:pt x="4757976" y="401171"/>
                  <a:pt x="4772025" y="779736"/>
                </a:cubicBezTo>
                <a:cubicBezTo>
                  <a:pt x="4786074" y="1158301"/>
                  <a:pt x="4798999" y="1096362"/>
                  <a:pt x="4772025" y="1367958"/>
                </a:cubicBezTo>
                <a:cubicBezTo>
                  <a:pt x="4745051" y="1639554"/>
                  <a:pt x="4795457" y="1666676"/>
                  <a:pt x="4772025" y="1908301"/>
                </a:cubicBezTo>
                <a:cubicBezTo>
                  <a:pt x="4748593" y="2149926"/>
                  <a:pt x="4758069" y="2344399"/>
                  <a:pt x="4772025" y="2496523"/>
                </a:cubicBezTo>
                <a:cubicBezTo>
                  <a:pt x="4785981" y="2648647"/>
                  <a:pt x="4769272" y="2941619"/>
                  <a:pt x="4772025" y="3132623"/>
                </a:cubicBezTo>
                <a:cubicBezTo>
                  <a:pt x="4774778" y="3323627"/>
                  <a:pt x="4805270" y="3601711"/>
                  <a:pt x="4772025" y="3816602"/>
                </a:cubicBezTo>
                <a:cubicBezTo>
                  <a:pt x="4738780" y="4031493"/>
                  <a:pt x="4730345" y="4456071"/>
                  <a:pt x="4772025" y="4787852"/>
                </a:cubicBezTo>
                <a:cubicBezTo>
                  <a:pt x="4554497" y="4793889"/>
                  <a:pt x="4275711" y="4764370"/>
                  <a:pt x="3994867" y="4787852"/>
                </a:cubicBezTo>
                <a:cubicBezTo>
                  <a:pt x="3714023" y="4811334"/>
                  <a:pt x="3461558" y="4812089"/>
                  <a:pt x="3313149" y="4787852"/>
                </a:cubicBezTo>
                <a:cubicBezTo>
                  <a:pt x="3164740" y="4763615"/>
                  <a:pt x="2821764" y="4781331"/>
                  <a:pt x="2631431" y="4787852"/>
                </a:cubicBezTo>
                <a:cubicBezTo>
                  <a:pt x="2441098" y="4794373"/>
                  <a:pt x="2249069" y="4807044"/>
                  <a:pt x="1949713" y="4787852"/>
                </a:cubicBezTo>
                <a:cubicBezTo>
                  <a:pt x="1650357" y="4768660"/>
                  <a:pt x="1463038" y="4792241"/>
                  <a:pt x="1267995" y="4787852"/>
                </a:cubicBezTo>
                <a:cubicBezTo>
                  <a:pt x="1072952" y="4783463"/>
                  <a:pt x="861388" y="4775383"/>
                  <a:pt x="633998" y="4787852"/>
                </a:cubicBezTo>
                <a:cubicBezTo>
                  <a:pt x="406608" y="4800321"/>
                  <a:pt x="200118" y="4792240"/>
                  <a:pt x="0" y="4787852"/>
                </a:cubicBezTo>
                <a:cubicBezTo>
                  <a:pt x="7791" y="4535695"/>
                  <a:pt x="-26408" y="4445471"/>
                  <a:pt x="0" y="4103873"/>
                </a:cubicBezTo>
                <a:cubicBezTo>
                  <a:pt x="26408" y="3762275"/>
                  <a:pt x="-36483" y="3596961"/>
                  <a:pt x="0" y="3372016"/>
                </a:cubicBezTo>
                <a:cubicBezTo>
                  <a:pt x="36483" y="3147071"/>
                  <a:pt x="13419" y="2892888"/>
                  <a:pt x="0" y="2640158"/>
                </a:cubicBezTo>
                <a:cubicBezTo>
                  <a:pt x="-13419" y="2387428"/>
                  <a:pt x="-6779" y="2136287"/>
                  <a:pt x="0" y="1860422"/>
                </a:cubicBezTo>
                <a:cubicBezTo>
                  <a:pt x="6779" y="1584557"/>
                  <a:pt x="26987" y="1383841"/>
                  <a:pt x="0" y="1176444"/>
                </a:cubicBezTo>
                <a:cubicBezTo>
                  <a:pt x="-26987" y="969047"/>
                  <a:pt x="56785" y="417927"/>
                  <a:pt x="0" y="0"/>
                </a:cubicBezTo>
                <a:close/>
              </a:path>
              <a:path w="4772025" h="4787852" stroke="0" extrusionOk="0">
                <a:moveTo>
                  <a:pt x="0" y="0"/>
                </a:moveTo>
                <a:cubicBezTo>
                  <a:pt x="160821" y="-26248"/>
                  <a:pt x="438008" y="-7380"/>
                  <a:pt x="633998" y="0"/>
                </a:cubicBezTo>
                <a:cubicBezTo>
                  <a:pt x="829988" y="7380"/>
                  <a:pt x="941190" y="-15451"/>
                  <a:pt x="1172555" y="0"/>
                </a:cubicBezTo>
                <a:cubicBezTo>
                  <a:pt x="1403920" y="15451"/>
                  <a:pt x="1657288" y="-15444"/>
                  <a:pt x="1949713" y="0"/>
                </a:cubicBezTo>
                <a:cubicBezTo>
                  <a:pt x="2242138" y="15444"/>
                  <a:pt x="2317094" y="6947"/>
                  <a:pt x="2583711" y="0"/>
                </a:cubicBezTo>
                <a:cubicBezTo>
                  <a:pt x="2850328" y="-6947"/>
                  <a:pt x="2903693" y="14433"/>
                  <a:pt x="3217708" y="0"/>
                </a:cubicBezTo>
                <a:cubicBezTo>
                  <a:pt x="3531723" y="-14433"/>
                  <a:pt x="3734836" y="36096"/>
                  <a:pt x="3994867" y="0"/>
                </a:cubicBezTo>
                <a:cubicBezTo>
                  <a:pt x="4254898" y="-36096"/>
                  <a:pt x="4486313" y="-34066"/>
                  <a:pt x="4772025" y="0"/>
                </a:cubicBezTo>
                <a:cubicBezTo>
                  <a:pt x="4804162" y="334987"/>
                  <a:pt x="4758072" y="577422"/>
                  <a:pt x="4772025" y="779736"/>
                </a:cubicBezTo>
                <a:cubicBezTo>
                  <a:pt x="4785978" y="982050"/>
                  <a:pt x="4782367" y="1184519"/>
                  <a:pt x="4772025" y="1367958"/>
                </a:cubicBezTo>
                <a:cubicBezTo>
                  <a:pt x="4761683" y="1551397"/>
                  <a:pt x="4787352" y="1738517"/>
                  <a:pt x="4772025" y="1956180"/>
                </a:cubicBezTo>
                <a:cubicBezTo>
                  <a:pt x="4756698" y="2173843"/>
                  <a:pt x="4764429" y="2307565"/>
                  <a:pt x="4772025" y="2640158"/>
                </a:cubicBezTo>
                <a:cubicBezTo>
                  <a:pt x="4779621" y="2972751"/>
                  <a:pt x="4774937" y="3018988"/>
                  <a:pt x="4772025" y="3372016"/>
                </a:cubicBezTo>
                <a:cubicBezTo>
                  <a:pt x="4769113" y="3725044"/>
                  <a:pt x="4776099" y="3797296"/>
                  <a:pt x="4772025" y="3912359"/>
                </a:cubicBezTo>
                <a:cubicBezTo>
                  <a:pt x="4767951" y="4027422"/>
                  <a:pt x="4790861" y="4369622"/>
                  <a:pt x="4772025" y="4787852"/>
                </a:cubicBezTo>
                <a:cubicBezTo>
                  <a:pt x="4451038" y="4785243"/>
                  <a:pt x="4259537" y="4757802"/>
                  <a:pt x="4090307" y="4787852"/>
                </a:cubicBezTo>
                <a:cubicBezTo>
                  <a:pt x="3921077" y="4817902"/>
                  <a:pt x="3563874" y="4762928"/>
                  <a:pt x="3408589" y="4787852"/>
                </a:cubicBezTo>
                <a:cubicBezTo>
                  <a:pt x="3253304" y="4812776"/>
                  <a:pt x="2885598" y="4773364"/>
                  <a:pt x="2631431" y="4787852"/>
                </a:cubicBezTo>
                <a:cubicBezTo>
                  <a:pt x="2377264" y="4802340"/>
                  <a:pt x="2247441" y="4809573"/>
                  <a:pt x="1949713" y="4787852"/>
                </a:cubicBezTo>
                <a:cubicBezTo>
                  <a:pt x="1651985" y="4766131"/>
                  <a:pt x="1638518" y="4787299"/>
                  <a:pt x="1411156" y="4787852"/>
                </a:cubicBezTo>
                <a:cubicBezTo>
                  <a:pt x="1183794" y="4788405"/>
                  <a:pt x="949445" y="4811587"/>
                  <a:pt x="824879" y="4787852"/>
                </a:cubicBezTo>
                <a:cubicBezTo>
                  <a:pt x="700313" y="4764117"/>
                  <a:pt x="291589" y="4823802"/>
                  <a:pt x="0" y="4787852"/>
                </a:cubicBezTo>
                <a:cubicBezTo>
                  <a:pt x="-15604" y="4635700"/>
                  <a:pt x="-8588" y="4348341"/>
                  <a:pt x="0" y="4103873"/>
                </a:cubicBezTo>
                <a:cubicBezTo>
                  <a:pt x="8588" y="3859405"/>
                  <a:pt x="-6097" y="3556837"/>
                  <a:pt x="0" y="3419894"/>
                </a:cubicBezTo>
                <a:cubicBezTo>
                  <a:pt x="6097" y="3282951"/>
                  <a:pt x="18832" y="3019688"/>
                  <a:pt x="0" y="2783794"/>
                </a:cubicBezTo>
                <a:cubicBezTo>
                  <a:pt x="-18832" y="2547900"/>
                  <a:pt x="5575" y="2460158"/>
                  <a:pt x="0" y="2243451"/>
                </a:cubicBezTo>
                <a:cubicBezTo>
                  <a:pt x="-5575" y="2026744"/>
                  <a:pt x="8510" y="1972743"/>
                  <a:pt x="0" y="1703107"/>
                </a:cubicBezTo>
                <a:cubicBezTo>
                  <a:pt x="-8510" y="1433471"/>
                  <a:pt x="-3503" y="1296146"/>
                  <a:pt x="0" y="971250"/>
                </a:cubicBezTo>
                <a:cubicBezTo>
                  <a:pt x="3503" y="646354"/>
                  <a:pt x="-34829" y="418071"/>
                  <a:pt x="0" y="0"/>
                </a:cubicBezTo>
                <a:close/>
              </a:path>
            </a:pathLst>
          </a:custGeom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sk:type>
                    <ask:lineSketchFreehand/>
                  </ask:type>
                </ask:lineSketchStyleProps>
              </a:ext>
            </a:extLst>
          </a:ln>
        </p:spPr>
      </p:pic>
      <p:sp>
        <p:nvSpPr>
          <p:cNvPr id="16" name="Graphic 10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36547" y="5751820"/>
            <a:ext cx="112426" cy="112426"/>
          </a:xfrm>
          <a:custGeom>
            <a:avLst/>
            <a:gdLst>
              <a:gd name="connsiteX0" fmla="*/ 112426 w 112426"/>
              <a:gd name="connsiteY0" fmla="*/ 56213 h 112426"/>
              <a:gd name="connsiteX1" fmla="*/ 56213 w 112426"/>
              <a:gd name="connsiteY1" fmla="*/ 112426 h 112426"/>
              <a:gd name="connsiteX2" fmla="*/ 0 w 112426"/>
              <a:gd name="connsiteY2" fmla="*/ 56213 h 112426"/>
              <a:gd name="connsiteX3" fmla="*/ 56213 w 112426"/>
              <a:gd name="connsiteY3" fmla="*/ 0 h 112426"/>
              <a:gd name="connsiteX4" fmla="*/ 112426 w 112426"/>
              <a:gd name="connsiteY4" fmla="*/ 56213 h 112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426" h="112426">
                <a:moveTo>
                  <a:pt x="112426" y="56213"/>
                </a:moveTo>
                <a:cubicBezTo>
                  <a:pt x="112426" y="87259"/>
                  <a:pt x="87259" y="112426"/>
                  <a:pt x="56213" y="112426"/>
                </a:cubicBezTo>
                <a:cubicBezTo>
                  <a:pt x="25167" y="112426"/>
                  <a:pt x="0" y="87259"/>
                  <a:pt x="0" y="56213"/>
                </a:cubicBezTo>
                <a:cubicBezTo>
                  <a:pt x="0" y="25167"/>
                  <a:pt x="25167" y="0"/>
                  <a:pt x="56213" y="0"/>
                </a:cubicBezTo>
                <a:cubicBezTo>
                  <a:pt x="87259" y="0"/>
                  <a:pt x="112426" y="25167"/>
                  <a:pt x="112426" y="56213"/>
                </a:cubicBezTo>
                <a:close/>
              </a:path>
            </a:pathLst>
          </a:custGeom>
          <a:solidFill>
            <a:schemeClr val="accent2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0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A picture containing shape&#10;&#10;Description automatically generated">
            <a:extLst>
              <a:ext uri="{FF2B5EF4-FFF2-40B4-BE49-F238E27FC236}">
                <a16:creationId xmlns:a16="http://schemas.microsoft.com/office/drawing/2014/main" id="{F0991586-E050-CA4F-97B6-6533E87115D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02" b="2"/>
          <a:stretch/>
        </p:blipFill>
        <p:spPr>
          <a:xfrm>
            <a:off x="10944298" y="424001"/>
            <a:ext cx="998534" cy="998534"/>
          </a:xfrm>
          <a:custGeom>
            <a:avLst/>
            <a:gdLst/>
            <a:ahLst/>
            <a:cxnLst/>
            <a:rect l="l" t="t" r="r" b="b"/>
            <a:pathLst>
              <a:path w="2813056" h="2813056">
                <a:moveTo>
                  <a:pt x="1406528" y="0"/>
                </a:moveTo>
                <a:cubicBezTo>
                  <a:pt x="2183332" y="0"/>
                  <a:pt x="2813056" y="629724"/>
                  <a:pt x="2813056" y="1406528"/>
                </a:cubicBezTo>
                <a:cubicBezTo>
                  <a:pt x="2813056" y="2183332"/>
                  <a:pt x="2183332" y="2813056"/>
                  <a:pt x="1406528" y="2813056"/>
                </a:cubicBezTo>
                <a:cubicBezTo>
                  <a:pt x="629724" y="2813056"/>
                  <a:pt x="0" y="2183332"/>
                  <a:pt x="0" y="1406528"/>
                </a:cubicBezTo>
                <a:cubicBezTo>
                  <a:pt x="0" y="629724"/>
                  <a:pt x="629724" y="0"/>
                  <a:pt x="1406528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1984215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7">
            <a:extLst>
              <a:ext uri="{FF2B5EF4-FFF2-40B4-BE49-F238E27FC236}">
                <a16:creationId xmlns:a16="http://schemas.microsoft.com/office/drawing/2014/main" id="{A2679492-7988-4050-9056-54244445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9">
            <a:extLst>
              <a:ext uri="{FF2B5EF4-FFF2-40B4-BE49-F238E27FC236}">
                <a16:creationId xmlns:a16="http://schemas.microsoft.com/office/drawing/2014/main" id="{B091B163-7D61-4891-ABCF-5C13D9C418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41BA72-AEE5-AE40-8D0C-F7DA8BF8D5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837" y="381935"/>
            <a:ext cx="4590815" cy="5974414"/>
          </a:xfrm>
        </p:spPr>
        <p:txBody>
          <a:bodyPr anchor="ctr">
            <a:normAutofit/>
          </a:bodyPr>
          <a:lstStyle/>
          <a:p>
            <a:r>
              <a:rPr lang="en-US" sz="5400" dirty="0">
                <a:solidFill>
                  <a:srgbClr val="FFFFFF"/>
                </a:solidFill>
                <a:latin typeface="Segoe Print" panose="02000800000000000000" pitchFamily="2" charset="0"/>
              </a:rPr>
              <a:t>CI</a:t>
            </a:r>
            <a:br>
              <a:rPr lang="en-US" sz="5400" dirty="0">
                <a:solidFill>
                  <a:srgbClr val="FFFFFF"/>
                </a:solidFill>
                <a:latin typeface="Segoe Print" panose="02000800000000000000" pitchFamily="2" charset="0"/>
              </a:rPr>
            </a:br>
            <a:r>
              <a:rPr lang="en-US" sz="5400" dirty="0">
                <a:solidFill>
                  <a:srgbClr val="FFFFFF"/>
                </a:solidFill>
                <a:latin typeface="Segoe Print" panose="02000800000000000000" pitchFamily="2" charset="0"/>
              </a:rPr>
              <a:t>Version Control</a:t>
            </a:r>
            <a:endParaRPr lang="en-US" sz="5400" dirty="0">
              <a:solidFill>
                <a:srgbClr val="FFFFFF"/>
              </a:solidFill>
            </a:endParaRPr>
          </a:p>
        </p:txBody>
      </p:sp>
      <p:grpSp>
        <p:nvGrpSpPr>
          <p:cNvPr id="26" name="Group 11">
            <a:extLst>
              <a:ext uri="{FF2B5EF4-FFF2-40B4-BE49-F238E27FC236}">
                <a16:creationId xmlns:a16="http://schemas.microsoft.com/office/drawing/2014/main" id="{0474DF76-993E-44DE-AFB0-C416182ACE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3892" y="554152"/>
            <a:ext cx="574177" cy="1075866"/>
            <a:chOff x="613892" y="554152"/>
            <a:chExt cx="574177" cy="1075866"/>
          </a:xfrm>
          <a:solidFill>
            <a:srgbClr val="FFFFFF"/>
          </a:solidFill>
        </p:grpSpPr>
        <p:sp>
          <p:nvSpPr>
            <p:cNvPr id="13" name="Graphic 11">
              <a:extLst>
                <a:ext uri="{FF2B5EF4-FFF2-40B4-BE49-F238E27FC236}">
                  <a16:creationId xmlns:a16="http://schemas.microsoft.com/office/drawing/2014/main" id="{6CB927A4-E432-4310-9CD5-E89FF50631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3061" y="554152"/>
              <a:ext cx="171515" cy="171515"/>
            </a:xfrm>
            <a:custGeom>
              <a:avLst/>
              <a:gdLst>
                <a:gd name="connsiteX0" fmla="*/ 159874 w 171515"/>
                <a:gd name="connsiteY0" fmla="*/ 74116 h 171515"/>
                <a:gd name="connsiteX1" fmla="*/ 97399 w 171515"/>
                <a:gd name="connsiteY1" fmla="*/ 74116 h 171515"/>
                <a:gd name="connsiteX2" fmla="*/ 97399 w 171515"/>
                <a:gd name="connsiteY2" fmla="*/ 11641 h 171515"/>
                <a:gd name="connsiteX3" fmla="*/ 85758 w 171515"/>
                <a:gd name="connsiteY3" fmla="*/ 0 h 171515"/>
                <a:gd name="connsiteX4" fmla="*/ 74116 w 171515"/>
                <a:gd name="connsiteY4" fmla="*/ 11641 h 171515"/>
                <a:gd name="connsiteX5" fmla="*/ 74116 w 171515"/>
                <a:gd name="connsiteY5" fmla="*/ 74116 h 171515"/>
                <a:gd name="connsiteX6" fmla="*/ 11641 w 171515"/>
                <a:gd name="connsiteY6" fmla="*/ 74116 h 171515"/>
                <a:gd name="connsiteX7" fmla="*/ 0 w 171515"/>
                <a:gd name="connsiteY7" fmla="*/ 85758 h 171515"/>
                <a:gd name="connsiteX8" fmla="*/ 11641 w 171515"/>
                <a:gd name="connsiteY8" fmla="*/ 97399 h 171515"/>
                <a:gd name="connsiteX9" fmla="*/ 74116 w 171515"/>
                <a:gd name="connsiteY9" fmla="*/ 97399 h 171515"/>
                <a:gd name="connsiteX10" fmla="*/ 74116 w 171515"/>
                <a:gd name="connsiteY10" fmla="*/ 159874 h 171515"/>
                <a:gd name="connsiteX11" fmla="*/ 85758 w 171515"/>
                <a:gd name="connsiteY11" fmla="*/ 171515 h 171515"/>
                <a:gd name="connsiteX12" fmla="*/ 97399 w 171515"/>
                <a:gd name="connsiteY12" fmla="*/ 159874 h 171515"/>
                <a:gd name="connsiteX13" fmla="*/ 97399 w 171515"/>
                <a:gd name="connsiteY13" fmla="*/ 97399 h 171515"/>
                <a:gd name="connsiteX14" fmla="*/ 159874 w 171515"/>
                <a:gd name="connsiteY14" fmla="*/ 97399 h 171515"/>
                <a:gd name="connsiteX15" fmla="*/ 171515 w 171515"/>
                <a:gd name="connsiteY15" fmla="*/ 85758 h 171515"/>
                <a:gd name="connsiteX16" fmla="*/ 159874 w 171515"/>
                <a:gd name="connsiteY16" fmla="*/ 74116 h 171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1515" h="171515">
                  <a:moveTo>
                    <a:pt x="159874" y="74116"/>
                  </a:moveTo>
                  <a:lnTo>
                    <a:pt x="97399" y="74116"/>
                  </a:lnTo>
                  <a:lnTo>
                    <a:pt x="97399" y="11641"/>
                  </a:lnTo>
                  <a:cubicBezTo>
                    <a:pt x="97399" y="5212"/>
                    <a:pt x="92187" y="0"/>
                    <a:pt x="85758" y="0"/>
                  </a:cubicBezTo>
                  <a:cubicBezTo>
                    <a:pt x="79328" y="0"/>
                    <a:pt x="74116" y="5212"/>
                    <a:pt x="74116" y="11641"/>
                  </a:cubicBezTo>
                  <a:lnTo>
                    <a:pt x="74116" y="74116"/>
                  </a:lnTo>
                  <a:lnTo>
                    <a:pt x="11641" y="74116"/>
                  </a:lnTo>
                  <a:cubicBezTo>
                    <a:pt x="5212" y="74116"/>
                    <a:pt x="0" y="79328"/>
                    <a:pt x="0" y="85758"/>
                  </a:cubicBezTo>
                  <a:cubicBezTo>
                    <a:pt x="0" y="92187"/>
                    <a:pt x="5212" y="97399"/>
                    <a:pt x="11641" y="97399"/>
                  </a:cubicBezTo>
                  <a:lnTo>
                    <a:pt x="74116" y="97399"/>
                  </a:lnTo>
                  <a:lnTo>
                    <a:pt x="74116" y="159874"/>
                  </a:lnTo>
                  <a:cubicBezTo>
                    <a:pt x="74116" y="166303"/>
                    <a:pt x="79328" y="171515"/>
                    <a:pt x="85758" y="171515"/>
                  </a:cubicBezTo>
                  <a:cubicBezTo>
                    <a:pt x="92187" y="171515"/>
                    <a:pt x="97399" y="166303"/>
                    <a:pt x="97399" y="159874"/>
                  </a:cubicBezTo>
                  <a:lnTo>
                    <a:pt x="97399" y="97399"/>
                  </a:lnTo>
                  <a:lnTo>
                    <a:pt x="159874" y="97399"/>
                  </a:lnTo>
                  <a:cubicBezTo>
                    <a:pt x="166303" y="97399"/>
                    <a:pt x="171515" y="92187"/>
                    <a:pt x="171515" y="85758"/>
                  </a:cubicBezTo>
                  <a:cubicBezTo>
                    <a:pt x="171515" y="79328"/>
                    <a:pt x="166303" y="74116"/>
                    <a:pt x="159874" y="74116"/>
                  </a:cubicBezTo>
                  <a:close/>
                </a:path>
              </a:pathLst>
            </a:custGeom>
            <a:grpFill/>
            <a:ln w="7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Graphic 10">
              <a:extLst>
                <a:ext uri="{FF2B5EF4-FFF2-40B4-BE49-F238E27FC236}">
                  <a16:creationId xmlns:a16="http://schemas.microsoft.com/office/drawing/2014/main" id="{E3020543-B24B-4EC4-8FFC-8DD88EEA9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75643" y="837005"/>
              <a:ext cx="112426" cy="112426"/>
            </a:xfrm>
            <a:custGeom>
              <a:avLst/>
              <a:gdLst>
                <a:gd name="connsiteX0" fmla="*/ 112426 w 112426"/>
                <a:gd name="connsiteY0" fmla="*/ 56213 h 112426"/>
                <a:gd name="connsiteX1" fmla="*/ 56213 w 112426"/>
                <a:gd name="connsiteY1" fmla="*/ 112426 h 112426"/>
                <a:gd name="connsiteX2" fmla="*/ 0 w 112426"/>
                <a:gd name="connsiteY2" fmla="*/ 56213 h 112426"/>
                <a:gd name="connsiteX3" fmla="*/ 56213 w 112426"/>
                <a:gd name="connsiteY3" fmla="*/ 0 h 112426"/>
                <a:gd name="connsiteX4" fmla="*/ 112426 w 112426"/>
                <a:gd name="connsiteY4" fmla="*/ 56213 h 112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426" h="112426">
                  <a:moveTo>
                    <a:pt x="112426" y="56213"/>
                  </a:moveTo>
                  <a:cubicBezTo>
                    <a:pt x="112426" y="87259"/>
                    <a:pt x="87259" y="112426"/>
                    <a:pt x="56213" y="112426"/>
                  </a:cubicBezTo>
                  <a:cubicBezTo>
                    <a:pt x="25167" y="112426"/>
                    <a:pt x="0" y="87259"/>
                    <a:pt x="0" y="56213"/>
                  </a:cubicBezTo>
                  <a:cubicBezTo>
                    <a:pt x="0" y="25167"/>
                    <a:pt x="25167" y="0"/>
                    <a:pt x="56213" y="0"/>
                  </a:cubicBezTo>
                  <a:cubicBezTo>
                    <a:pt x="87259" y="0"/>
                    <a:pt x="112426" y="25167"/>
                    <a:pt x="112426" y="56213"/>
                  </a:cubicBezTo>
                  <a:close/>
                </a:path>
              </a:pathLst>
            </a:custGeom>
            <a:grpFill/>
            <a:ln w="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Graphic 12">
              <a:extLst>
                <a:ext uri="{FF2B5EF4-FFF2-40B4-BE49-F238E27FC236}">
                  <a16:creationId xmlns:a16="http://schemas.microsoft.com/office/drawing/2014/main" id="{1453BF6C-B012-48B7-B4E8-6D7AC7C27D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3892" y="1472473"/>
              <a:ext cx="157545" cy="157545"/>
            </a:xfrm>
            <a:custGeom>
              <a:avLst/>
              <a:gdLst>
                <a:gd name="connsiteX0" fmla="*/ 78773 w 157545"/>
                <a:gd name="connsiteY0" fmla="*/ 23283 h 157545"/>
                <a:gd name="connsiteX1" fmla="*/ 134262 w 157545"/>
                <a:gd name="connsiteY1" fmla="*/ 78773 h 157545"/>
                <a:gd name="connsiteX2" fmla="*/ 78773 w 157545"/>
                <a:gd name="connsiteY2" fmla="*/ 134262 h 157545"/>
                <a:gd name="connsiteX3" fmla="*/ 23283 w 157545"/>
                <a:gd name="connsiteY3" fmla="*/ 78773 h 157545"/>
                <a:gd name="connsiteX4" fmla="*/ 78773 w 157545"/>
                <a:gd name="connsiteY4" fmla="*/ 23283 h 157545"/>
                <a:gd name="connsiteX5" fmla="*/ 78773 w 157545"/>
                <a:gd name="connsiteY5" fmla="*/ 0 h 157545"/>
                <a:gd name="connsiteX6" fmla="*/ 0 w 157545"/>
                <a:gd name="connsiteY6" fmla="*/ 78773 h 157545"/>
                <a:gd name="connsiteX7" fmla="*/ 78773 w 157545"/>
                <a:gd name="connsiteY7" fmla="*/ 157545 h 157545"/>
                <a:gd name="connsiteX8" fmla="*/ 157545 w 157545"/>
                <a:gd name="connsiteY8" fmla="*/ 78773 h 157545"/>
                <a:gd name="connsiteX9" fmla="*/ 78773 w 157545"/>
                <a:gd name="connsiteY9" fmla="*/ 0 h 157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7545" h="157545">
                  <a:moveTo>
                    <a:pt x="78773" y="23283"/>
                  </a:moveTo>
                  <a:cubicBezTo>
                    <a:pt x="109419" y="23283"/>
                    <a:pt x="134262" y="48126"/>
                    <a:pt x="134262" y="78773"/>
                  </a:cubicBezTo>
                  <a:cubicBezTo>
                    <a:pt x="134262" y="109419"/>
                    <a:pt x="109419" y="134262"/>
                    <a:pt x="78773" y="134262"/>
                  </a:cubicBezTo>
                  <a:cubicBezTo>
                    <a:pt x="48126" y="134262"/>
                    <a:pt x="23283" y="109419"/>
                    <a:pt x="23283" y="78773"/>
                  </a:cubicBezTo>
                  <a:cubicBezTo>
                    <a:pt x="23312" y="48139"/>
                    <a:pt x="48139" y="23312"/>
                    <a:pt x="78773" y="23283"/>
                  </a:cubicBezTo>
                  <a:moveTo>
                    <a:pt x="78773" y="0"/>
                  </a:moveTo>
                  <a:cubicBezTo>
                    <a:pt x="35268" y="0"/>
                    <a:pt x="0" y="35268"/>
                    <a:pt x="0" y="78773"/>
                  </a:cubicBezTo>
                  <a:cubicBezTo>
                    <a:pt x="0" y="122277"/>
                    <a:pt x="35268" y="157545"/>
                    <a:pt x="78773" y="157545"/>
                  </a:cubicBezTo>
                  <a:cubicBezTo>
                    <a:pt x="122277" y="157545"/>
                    <a:pt x="157545" y="122277"/>
                    <a:pt x="157545" y="78773"/>
                  </a:cubicBezTo>
                  <a:cubicBezTo>
                    <a:pt x="157545" y="35268"/>
                    <a:pt x="122277" y="0"/>
                    <a:pt x="78773" y="0"/>
                  </a:cubicBezTo>
                  <a:close/>
                </a:path>
              </a:pathLst>
            </a:custGeom>
            <a:grpFill/>
            <a:ln w="7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32596-C62D-884D-AED2-D28E898603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7233" y="518400"/>
            <a:ext cx="4771607" cy="5837949"/>
          </a:xfrm>
        </p:spPr>
        <p:txBody>
          <a:bodyPr anchor="ctr">
            <a:normAutofit/>
          </a:bodyPr>
          <a:lstStyle/>
          <a:p>
            <a:r>
              <a:rPr lang="en-US" sz="2000" dirty="0">
                <a:solidFill>
                  <a:schemeClr val="tx1">
                    <a:alpha val="80000"/>
                  </a:schemeClr>
                </a:solidFill>
              </a:rPr>
              <a:t>No starter point</a:t>
            </a:r>
          </a:p>
          <a:p>
            <a:r>
              <a:rPr lang="en-US" sz="2000" dirty="0">
                <a:solidFill>
                  <a:schemeClr val="tx1">
                    <a:alpha val="80000"/>
                  </a:schemeClr>
                </a:solidFill>
              </a:rPr>
              <a:t>Followed correct branching procedures</a:t>
            </a:r>
          </a:p>
          <a:p>
            <a:r>
              <a:rPr lang="en-US" sz="2000" dirty="0">
                <a:solidFill>
                  <a:schemeClr val="tx1">
                    <a:alpha val="80000"/>
                  </a:schemeClr>
                </a:solidFill>
              </a:rPr>
              <a:t>Merged each changed to dev</a:t>
            </a:r>
          </a:p>
          <a:p>
            <a:r>
              <a:rPr lang="en-US" sz="2000" dirty="0">
                <a:solidFill>
                  <a:schemeClr val="tx1">
                    <a:alpha val="80000"/>
                  </a:schemeClr>
                </a:solidFill>
              </a:rPr>
              <a:t>Upon completion, sent Pull Req before merging to main</a:t>
            </a:r>
          </a:p>
          <a:p>
            <a:r>
              <a:rPr lang="en-US" sz="2000" dirty="0">
                <a:solidFill>
                  <a:schemeClr val="tx1">
                    <a:alpha val="80000"/>
                  </a:schemeClr>
                </a:solidFill>
              </a:rPr>
              <a:t>10 branches 109 commits</a:t>
            </a:r>
          </a:p>
          <a:p>
            <a:endParaRPr lang="en-US" sz="2000" dirty="0">
              <a:solidFill>
                <a:schemeClr val="tx1">
                  <a:alpha val="80000"/>
                </a:schemeClr>
              </a:solidFill>
            </a:endParaRPr>
          </a:p>
          <a:p>
            <a:endParaRPr lang="en-US" sz="2000" dirty="0">
              <a:solidFill>
                <a:schemeClr val="tx1">
                  <a:alpha val="80000"/>
                </a:schemeClr>
              </a:solidFill>
            </a:endParaRPr>
          </a:p>
          <a:p>
            <a:endParaRPr lang="en-US" sz="2000" dirty="0">
              <a:solidFill>
                <a:schemeClr val="tx1">
                  <a:alpha val="80000"/>
                </a:schemeClr>
              </a:solidFill>
            </a:endParaRPr>
          </a:p>
          <a:p>
            <a:endParaRPr lang="en-US" sz="2000" dirty="0">
              <a:solidFill>
                <a:schemeClr val="tx1">
                  <a:alpha val="80000"/>
                </a:schemeClr>
              </a:solidFill>
            </a:endParaRPr>
          </a:p>
          <a:p>
            <a:endParaRPr lang="en-US" sz="2000" dirty="0">
              <a:solidFill>
                <a:srgbClr val="FF0000">
                  <a:alpha val="80000"/>
                </a:srgbClr>
              </a:solidFill>
            </a:endParaRPr>
          </a:p>
          <a:p>
            <a:pPr marL="0" indent="0">
              <a:buNone/>
            </a:pPr>
            <a:endParaRPr lang="en-US" sz="2000" dirty="0">
              <a:solidFill>
                <a:schemeClr val="tx1">
                  <a:alpha val="80000"/>
                </a:schemeClr>
              </a:solidFill>
            </a:endParaRPr>
          </a:p>
          <a:p>
            <a:endParaRPr lang="en-US" sz="2000" dirty="0">
              <a:solidFill>
                <a:schemeClr val="tx1">
                  <a:alpha val="80000"/>
                </a:schemeClr>
              </a:solidFill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0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 descr="A picture containing shape&#10;&#10;Description automatically generated">
            <a:extLst>
              <a:ext uri="{FF2B5EF4-FFF2-40B4-BE49-F238E27FC236}">
                <a16:creationId xmlns:a16="http://schemas.microsoft.com/office/drawing/2014/main" id="{D1B00681-B78C-F447-A610-4B040772EBD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2" b="2"/>
          <a:stretch/>
        </p:blipFill>
        <p:spPr>
          <a:xfrm>
            <a:off x="10944298" y="424001"/>
            <a:ext cx="998534" cy="998534"/>
          </a:xfrm>
          <a:custGeom>
            <a:avLst/>
            <a:gdLst/>
            <a:ahLst/>
            <a:cxnLst/>
            <a:rect l="l" t="t" r="r" b="b"/>
            <a:pathLst>
              <a:path w="2813056" h="2813056">
                <a:moveTo>
                  <a:pt x="1406528" y="0"/>
                </a:moveTo>
                <a:cubicBezTo>
                  <a:pt x="2183332" y="0"/>
                  <a:pt x="2813056" y="629724"/>
                  <a:pt x="2813056" y="1406528"/>
                </a:cubicBezTo>
                <a:cubicBezTo>
                  <a:pt x="2813056" y="2183332"/>
                  <a:pt x="2183332" y="2813056"/>
                  <a:pt x="1406528" y="2813056"/>
                </a:cubicBezTo>
                <a:cubicBezTo>
                  <a:pt x="629724" y="2813056"/>
                  <a:pt x="0" y="2183332"/>
                  <a:pt x="0" y="1406528"/>
                </a:cubicBezTo>
                <a:cubicBezTo>
                  <a:pt x="0" y="629724"/>
                  <a:pt x="629724" y="0"/>
                  <a:pt x="1406528" y="0"/>
                </a:cubicBezTo>
                <a:close/>
              </a:path>
            </a:pathLst>
          </a:custGeom>
        </p:spPr>
      </p:pic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F599F72-A278-894A-8636-13A3E44191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89106" y="3610394"/>
            <a:ext cx="2154459" cy="3057334"/>
          </a:xfrm>
          <a:custGeom>
            <a:avLst/>
            <a:gdLst>
              <a:gd name="connsiteX0" fmla="*/ 0 w 2154459"/>
              <a:gd name="connsiteY0" fmla="*/ 0 h 3057334"/>
              <a:gd name="connsiteX1" fmla="*/ 495526 w 2154459"/>
              <a:gd name="connsiteY1" fmla="*/ 0 h 3057334"/>
              <a:gd name="connsiteX2" fmla="*/ 991051 w 2154459"/>
              <a:gd name="connsiteY2" fmla="*/ 0 h 3057334"/>
              <a:gd name="connsiteX3" fmla="*/ 1486577 w 2154459"/>
              <a:gd name="connsiteY3" fmla="*/ 0 h 3057334"/>
              <a:gd name="connsiteX4" fmla="*/ 2154459 w 2154459"/>
              <a:gd name="connsiteY4" fmla="*/ 0 h 3057334"/>
              <a:gd name="connsiteX5" fmla="*/ 2154459 w 2154459"/>
              <a:gd name="connsiteY5" fmla="*/ 509556 h 3057334"/>
              <a:gd name="connsiteX6" fmla="*/ 2154459 w 2154459"/>
              <a:gd name="connsiteY6" fmla="*/ 957965 h 3057334"/>
              <a:gd name="connsiteX7" fmla="*/ 2154459 w 2154459"/>
              <a:gd name="connsiteY7" fmla="*/ 1436947 h 3057334"/>
              <a:gd name="connsiteX8" fmla="*/ 2154459 w 2154459"/>
              <a:gd name="connsiteY8" fmla="*/ 1946503 h 3057334"/>
              <a:gd name="connsiteX9" fmla="*/ 2154459 w 2154459"/>
              <a:gd name="connsiteY9" fmla="*/ 2364338 h 3057334"/>
              <a:gd name="connsiteX10" fmla="*/ 2154459 w 2154459"/>
              <a:gd name="connsiteY10" fmla="*/ 3057334 h 3057334"/>
              <a:gd name="connsiteX11" fmla="*/ 1658933 w 2154459"/>
              <a:gd name="connsiteY11" fmla="*/ 3057334 h 3057334"/>
              <a:gd name="connsiteX12" fmla="*/ 1163408 w 2154459"/>
              <a:gd name="connsiteY12" fmla="*/ 3057334 h 3057334"/>
              <a:gd name="connsiteX13" fmla="*/ 646338 w 2154459"/>
              <a:gd name="connsiteY13" fmla="*/ 3057334 h 3057334"/>
              <a:gd name="connsiteX14" fmla="*/ 0 w 2154459"/>
              <a:gd name="connsiteY14" fmla="*/ 3057334 h 3057334"/>
              <a:gd name="connsiteX15" fmla="*/ 0 w 2154459"/>
              <a:gd name="connsiteY15" fmla="*/ 2608925 h 3057334"/>
              <a:gd name="connsiteX16" fmla="*/ 0 w 2154459"/>
              <a:gd name="connsiteY16" fmla="*/ 2038223 h 3057334"/>
              <a:gd name="connsiteX17" fmla="*/ 0 w 2154459"/>
              <a:gd name="connsiteY17" fmla="*/ 1498094 h 3057334"/>
              <a:gd name="connsiteX18" fmla="*/ 0 w 2154459"/>
              <a:gd name="connsiteY18" fmla="*/ 927391 h 3057334"/>
              <a:gd name="connsiteX19" fmla="*/ 0 w 2154459"/>
              <a:gd name="connsiteY19" fmla="*/ 0 h 3057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154459" h="3057334" fill="none" extrusionOk="0">
                <a:moveTo>
                  <a:pt x="0" y="0"/>
                </a:moveTo>
                <a:cubicBezTo>
                  <a:pt x="159005" y="-24"/>
                  <a:pt x="282443" y="44040"/>
                  <a:pt x="495526" y="0"/>
                </a:cubicBezTo>
                <a:cubicBezTo>
                  <a:pt x="708609" y="-44040"/>
                  <a:pt x="764131" y="39995"/>
                  <a:pt x="991051" y="0"/>
                </a:cubicBezTo>
                <a:cubicBezTo>
                  <a:pt x="1217971" y="-39995"/>
                  <a:pt x="1267764" y="23529"/>
                  <a:pt x="1486577" y="0"/>
                </a:cubicBezTo>
                <a:cubicBezTo>
                  <a:pt x="1705390" y="-23529"/>
                  <a:pt x="1938250" y="56117"/>
                  <a:pt x="2154459" y="0"/>
                </a:cubicBezTo>
                <a:cubicBezTo>
                  <a:pt x="2170653" y="164497"/>
                  <a:pt x="2145082" y="307229"/>
                  <a:pt x="2154459" y="509556"/>
                </a:cubicBezTo>
                <a:cubicBezTo>
                  <a:pt x="2163836" y="711883"/>
                  <a:pt x="2154310" y="855238"/>
                  <a:pt x="2154459" y="957965"/>
                </a:cubicBezTo>
                <a:cubicBezTo>
                  <a:pt x="2154608" y="1060692"/>
                  <a:pt x="2144388" y="1327894"/>
                  <a:pt x="2154459" y="1436947"/>
                </a:cubicBezTo>
                <a:cubicBezTo>
                  <a:pt x="2164530" y="1546000"/>
                  <a:pt x="2142579" y="1776909"/>
                  <a:pt x="2154459" y="1946503"/>
                </a:cubicBezTo>
                <a:cubicBezTo>
                  <a:pt x="2166339" y="2116097"/>
                  <a:pt x="2120263" y="2217369"/>
                  <a:pt x="2154459" y="2364338"/>
                </a:cubicBezTo>
                <a:cubicBezTo>
                  <a:pt x="2188655" y="2511308"/>
                  <a:pt x="2138662" y="2716787"/>
                  <a:pt x="2154459" y="3057334"/>
                </a:cubicBezTo>
                <a:cubicBezTo>
                  <a:pt x="1993329" y="3084365"/>
                  <a:pt x="1836420" y="3024805"/>
                  <a:pt x="1658933" y="3057334"/>
                </a:cubicBezTo>
                <a:cubicBezTo>
                  <a:pt x="1481446" y="3089863"/>
                  <a:pt x="1306911" y="3026360"/>
                  <a:pt x="1163408" y="3057334"/>
                </a:cubicBezTo>
                <a:cubicBezTo>
                  <a:pt x="1019905" y="3088308"/>
                  <a:pt x="760684" y="3013527"/>
                  <a:pt x="646338" y="3057334"/>
                </a:cubicBezTo>
                <a:cubicBezTo>
                  <a:pt x="531992" y="3101141"/>
                  <a:pt x="312139" y="3004733"/>
                  <a:pt x="0" y="3057334"/>
                </a:cubicBezTo>
                <a:cubicBezTo>
                  <a:pt x="-13403" y="2893202"/>
                  <a:pt x="25144" y="2772185"/>
                  <a:pt x="0" y="2608925"/>
                </a:cubicBezTo>
                <a:cubicBezTo>
                  <a:pt x="-25144" y="2445665"/>
                  <a:pt x="47325" y="2281461"/>
                  <a:pt x="0" y="2038223"/>
                </a:cubicBezTo>
                <a:cubicBezTo>
                  <a:pt x="-47325" y="1794985"/>
                  <a:pt x="18884" y="1760839"/>
                  <a:pt x="0" y="1498094"/>
                </a:cubicBezTo>
                <a:cubicBezTo>
                  <a:pt x="-18884" y="1235349"/>
                  <a:pt x="41597" y="1048738"/>
                  <a:pt x="0" y="927391"/>
                </a:cubicBezTo>
                <a:cubicBezTo>
                  <a:pt x="-41597" y="806044"/>
                  <a:pt x="88953" y="378618"/>
                  <a:pt x="0" y="0"/>
                </a:cubicBezTo>
                <a:close/>
              </a:path>
              <a:path w="2154459" h="3057334" stroke="0" extrusionOk="0">
                <a:moveTo>
                  <a:pt x="0" y="0"/>
                </a:moveTo>
                <a:cubicBezTo>
                  <a:pt x="100693" y="-1280"/>
                  <a:pt x="279027" y="8900"/>
                  <a:pt x="473981" y="0"/>
                </a:cubicBezTo>
                <a:cubicBezTo>
                  <a:pt x="668935" y="-8900"/>
                  <a:pt x="746713" y="23137"/>
                  <a:pt x="947962" y="0"/>
                </a:cubicBezTo>
                <a:cubicBezTo>
                  <a:pt x="1149211" y="-23137"/>
                  <a:pt x="1256663" y="10877"/>
                  <a:pt x="1529666" y="0"/>
                </a:cubicBezTo>
                <a:cubicBezTo>
                  <a:pt x="1802669" y="-10877"/>
                  <a:pt x="1987552" y="74489"/>
                  <a:pt x="2154459" y="0"/>
                </a:cubicBezTo>
                <a:cubicBezTo>
                  <a:pt x="2155465" y="228215"/>
                  <a:pt x="2119791" y="262482"/>
                  <a:pt x="2154459" y="478982"/>
                </a:cubicBezTo>
                <a:cubicBezTo>
                  <a:pt x="2189127" y="695482"/>
                  <a:pt x="2122005" y="887850"/>
                  <a:pt x="2154459" y="1049685"/>
                </a:cubicBezTo>
                <a:cubicBezTo>
                  <a:pt x="2186913" y="1211520"/>
                  <a:pt x="2094845" y="1418205"/>
                  <a:pt x="2154459" y="1589814"/>
                </a:cubicBezTo>
                <a:cubicBezTo>
                  <a:pt x="2214073" y="1761423"/>
                  <a:pt x="2127487" y="1848758"/>
                  <a:pt x="2154459" y="2038223"/>
                </a:cubicBezTo>
                <a:cubicBezTo>
                  <a:pt x="2181431" y="2227688"/>
                  <a:pt x="2147282" y="2296997"/>
                  <a:pt x="2154459" y="2456058"/>
                </a:cubicBezTo>
                <a:cubicBezTo>
                  <a:pt x="2161636" y="2615119"/>
                  <a:pt x="2091081" y="2837972"/>
                  <a:pt x="2154459" y="3057334"/>
                </a:cubicBezTo>
                <a:cubicBezTo>
                  <a:pt x="2046155" y="3117787"/>
                  <a:pt x="1880058" y="2998177"/>
                  <a:pt x="1637389" y="3057334"/>
                </a:cubicBezTo>
                <a:cubicBezTo>
                  <a:pt x="1394720" y="3116491"/>
                  <a:pt x="1270950" y="3045313"/>
                  <a:pt x="1077230" y="3057334"/>
                </a:cubicBezTo>
                <a:cubicBezTo>
                  <a:pt x="883510" y="3069355"/>
                  <a:pt x="693305" y="2999487"/>
                  <a:pt x="517070" y="3057334"/>
                </a:cubicBezTo>
                <a:cubicBezTo>
                  <a:pt x="340835" y="3115181"/>
                  <a:pt x="164866" y="3038775"/>
                  <a:pt x="0" y="3057334"/>
                </a:cubicBezTo>
                <a:cubicBezTo>
                  <a:pt x="-12366" y="2899707"/>
                  <a:pt x="46171" y="2727322"/>
                  <a:pt x="0" y="2608925"/>
                </a:cubicBezTo>
                <a:cubicBezTo>
                  <a:pt x="-46171" y="2490528"/>
                  <a:pt x="11208" y="2300798"/>
                  <a:pt x="0" y="2129943"/>
                </a:cubicBezTo>
                <a:cubicBezTo>
                  <a:pt x="-11208" y="1959088"/>
                  <a:pt x="56778" y="1768523"/>
                  <a:pt x="0" y="1589814"/>
                </a:cubicBezTo>
                <a:cubicBezTo>
                  <a:pt x="-56778" y="1411105"/>
                  <a:pt x="66895" y="1274968"/>
                  <a:pt x="0" y="1019111"/>
                </a:cubicBezTo>
                <a:cubicBezTo>
                  <a:pt x="-66895" y="763254"/>
                  <a:pt x="11629" y="653496"/>
                  <a:pt x="0" y="448409"/>
                </a:cubicBezTo>
                <a:cubicBezTo>
                  <a:pt x="-11629" y="243322"/>
                  <a:pt x="27908" y="181438"/>
                  <a:pt x="0" y="0"/>
                </a:cubicBezTo>
                <a:close/>
              </a:path>
            </a:pathLst>
          </a:custGeom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679913820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pic>
        <p:nvPicPr>
          <p:cNvPr id="6" name="Picture 5" descr="Logo&#10;&#10;Description automatically generated with low confidence">
            <a:extLst>
              <a:ext uri="{FF2B5EF4-FFF2-40B4-BE49-F238E27FC236}">
                <a16:creationId xmlns:a16="http://schemas.microsoft.com/office/drawing/2014/main" id="{60EFDF50-6BDA-5349-AC53-EDA924135D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5664" y="3610394"/>
            <a:ext cx="1358900" cy="444500"/>
          </a:xfrm>
          <a:custGeom>
            <a:avLst/>
            <a:gdLst>
              <a:gd name="connsiteX0" fmla="*/ 0 w 1358900"/>
              <a:gd name="connsiteY0" fmla="*/ 0 h 444500"/>
              <a:gd name="connsiteX1" fmla="*/ 425789 w 1358900"/>
              <a:gd name="connsiteY1" fmla="*/ 0 h 444500"/>
              <a:gd name="connsiteX2" fmla="*/ 851577 w 1358900"/>
              <a:gd name="connsiteY2" fmla="*/ 0 h 444500"/>
              <a:gd name="connsiteX3" fmla="*/ 1358900 w 1358900"/>
              <a:gd name="connsiteY3" fmla="*/ 0 h 444500"/>
              <a:gd name="connsiteX4" fmla="*/ 1358900 w 1358900"/>
              <a:gd name="connsiteY4" fmla="*/ 444500 h 444500"/>
              <a:gd name="connsiteX5" fmla="*/ 878755 w 1358900"/>
              <a:gd name="connsiteY5" fmla="*/ 444500 h 444500"/>
              <a:gd name="connsiteX6" fmla="*/ 425789 w 1358900"/>
              <a:gd name="connsiteY6" fmla="*/ 444500 h 444500"/>
              <a:gd name="connsiteX7" fmla="*/ 0 w 1358900"/>
              <a:gd name="connsiteY7" fmla="*/ 444500 h 444500"/>
              <a:gd name="connsiteX8" fmla="*/ 0 w 1358900"/>
              <a:gd name="connsiteY8" fmla="*/ 0 h 444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58900" h="444500" fill="none" extrusionOk="0">
                <a:moveTo>
                  <a:pt x="0" y="0"/>
                </a:moveTo>
                <a:cubicBezTo>
                  <a:pt x="102826" y="-33794"/>
                  <a:pt x="324991" y="28330"/>
                  <a:pt x="425789" y="0"/>
                </a:cubicBezTo>
                <a:cubicBezTo>
                  <a:pt x="526587" y="-28330"/>
                  <a:pt x="727400" y="29679"/>
                  <a:pt x="851577" y="0"/>
                </a:cubicBezTo>
                <a:cubicBezTo>
                  <a:pt x="975754" y="-29679"/>
                  <a:pt x="1135593" y="17936"/>
                  <a:pt x="1358900" y="0"/>
                </a:cubicBezTo>
                <a:cubicBezTo>
                  <a:pt x="1400724" y="199623"/>
                  <a:pt x="1324102" y="279316"/>
                  <a:pt x="1358900" y="444500"/>
                </a:cubicBezTo>
                <a:cubicBezTo>
                  <a:pt x="1212529" y="445118"/>
                  <a:pt x="1015053" y="412189"/>
                  <a:pt x="878755" y="444500"/>
                </a:cubicBezTo>
                <a:cubicBezTo>
                  <a:pt x="742457" y="476811"/>
                  <a:pt x="617308" y="398005"/>
                  <a:pt x="425789" y="444500"/>
                </a:cubicBezTo>
                <a:cubicBezTo>
                  <a:pt x="234270" y="490995"/>
                  <a:pt x="150833" y="428713"/>
                  <a:pt x="0" y="444500"/>
                </a:cubicBezTo>
                <a:cubicBezTo>
                  <a:pt x="-29246" y="344400"/>
                  <a:pt x="21632" y="221830"/>
                  <a:pt x="0" y="0"/>
                </a:cubicBezTo>
                <a:close/>
              </a:path>
              <a:path w="1358900" h="444500" stroke="0" extrusionOk="0">
                <a:moveTo>
                  <a:pt x="0" y="0"/>
                </a:moveTo>
                <a:cubicBezTo>
                  <a:pt x="208329" y="-40755"/>
                  <a:pt x="334387" y="13930"/>
                  <a:pt x="480145" y="0"/>
                </a:cubicBezTo>
                <a:cubicBezTo>
                  <a:pt x="625904" y="-13930"/>
                  <a:pt x="793834" y="12730"/>
                  <a:pt x="919522" y="0"/>
                </a:cubicBezTo>
                <a:cubicBezTo>
                  <a:pt x="1045210" y="-12730"/>
                  <a:pt x="1186944" y="25337"/>
                  <a:pt x="1358900" y="0"/>
                </a:cubicBezTo>
                <a:cubicBezTo>
                  <a:pt x="1373581" y="210940"/>
                  <a:pt x="1358675" y="337748"/>
                  <a:pt x="1358900" y="444500"/>
                </a:cubicBezTo>
                <a:cubicBezTo>
                  <a:pt x="1242313" y="478716"/>
                  <a:pt x="1080918" y="407429"/>
                  <a:pt x="946700" y="444500"/>
                </a:cubicBezTo>
                <a:cubicBezTo>
                  <a:pt x="812482" y="481571"/>
                  <a:pt x="682362" y="415870"/>
                  <a:pt x="534501" y="444500"/>
                </a:cubicBezTo>
                <a:cubicBezTo>
                  <a:pt x="386640" y="473130"/>
                  <a:pt x="172121" y="432742"/>
                  <a:pt x="0" y="444500"/>
                </a:cubicBezTo>
                <a:cubicBezTo>
                  <a:pt x="-42769" y="322910"/>
                  <a:pt x="41907" y="187114"/>
                  <a:pt x="0" y="0"/>
                </a:cubicBezTo>
                <a:close/>
              </a:path>
            </a:pathLst>
          </a:custGeom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989574929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</p:spTree>
    <p:extLst>
      <p:ext uri="{BB962C8B-B14F-4D97-AF65-F5344CB8AC3E}">
        <p14:creationId xmlns:p14="http://schemas.microsoft.com/office/powerpoint/2010/main" val="8050165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A3C89F8-0D2F-47FF-B903-151248265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81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B72753-F018-1B42-9270-B9CD3D96C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3653" y="23508"/>
            <a:ext cx="7078347" cy="3346090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pPr algn="r"/>
            <a:r>
              <a:rPr lang="en-US" sz="8000" kern="1200" dirty="0">
                <a:solidFill>
                  <a:srgbClr val="FFFFFF"/>
                </a:solidFill>
                <a:latin typeface="Segoe Print" panose="02000800000000000000" pitchFamily="2" charset="0"/>
              </a:rPr>
              <a:t>Mock </a:t>
            </a:r>
            <a:r>
              <a:rPr lang="en-US" sz="8000" dirty="0">
                <a:solidFill>
                  <a:srgbClr val="FFFFFF"/>
                </a:solidFill>
                <a:latin typeface="Segoe Print" panose="02000800000000000000" pitchFamily="2" charset="0"/>
              </a:rPr>
              <a:t>Designs, </a:t>
            </a:r>
            <a:br>
              <a:rPr lang="en-US" sz="8000" dirty="0">
                <a:solidFill>
                  <a:srgbClr val="FFFFFF"/>
                </a:solidFill>
                <a:latin typeface="Segoe Print" panose="02000800000000000000" pitchFamily="2" charset="0"/>
              </a:rPr>
            </a:br>
            <a:r>
              <a:rPr lang="en-US" sz="8000" kern="1200" dirty="0">
                <a:solidFill>
                  <a:schemeClr val="bg1">
                    <a:lumMod val="85000"/>
                  </a:schemeClr>
                </a:solidFill>
                <a:latin typeface="Segoe Print" panose="02000800000000000000" pitchFamily="2" charset="0"/>
              </a:rPr>
              <a:t>ERD &amp; </a:t>
            </a:r>
            <a:br>
              <a:rPr lang="en-US" sz="8000" kern="1200" dirty="0">
                <a:solidFill>
                  <a:schemeClr val="bg1">
                    <a:lumMod val="85000"/>
                  </a:schemeClr>
                </a:solidFill>
                <a:latin typeface="Segoe Print" panose="02000800000000000000" pitchFamily="2" charset="0"/>
              </a:rPr>
            </a:br>
            <a:r>
              <a:rPr lang="en-US" sz="8000" kern="1200" dirty="0">
                <a:solidFill>
                  <a:schemeClr val="bg1">
                    <a:lumMod val="85000"/>
                  </a:schemeClr>
                </a:solidFill>
                <a:latin typeface="Segoe Print" panose="02000800000000000000" pitchFamily="2" charset="0"/>
              </a:rPr>
              <a:t>UML</a:t>
            </a:r>
          </a:p>
        </p:txBody>
      </p:sp>
      <p:sp>
        <p:nvSpPr>
          <p:cNvPr id="10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74359" y="583345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rgbClr val="FFFFFF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2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33139" y="812640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rgbClr val="FFFFFF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4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8819" y="1037066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rgbClr val="FFFFFF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Graphic 22">
            <a:extLst>
              <a:ext uri="{FF2B5EF4-FFF2-40B4-BE49-F238E27FC236}">
                <a16:creationId xmlns:a16="http://schemas.microsoft.com/office/drawing/2014/main" id="{508BEF50-7B1E-49A4-BC19-5F4F1D755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36425" y="5636680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rgbClr val="FFFFFF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20" name="Graphic 23">
            <a:extLst>
              <a:ext uri="{FF2B5EF4-FFF2-40B4-BE49-F238E27FC236}">
                <a16:creationId xmlns:a16="http://schemas.microsoft.com/office/drawing/2014/main" id="{3FBAD350-5664-4811-A208-657FB882D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45175" y="6096759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rgbClr val="FFFFFF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22" name="Graphic 21">
            <a:extLst>
              <a:ext uri="{FF2B5EF4-FFF2-40B4-BE49-F238E27FC236}">
                <a16:creationId xmlns:a16="http://schemas.microsoft.com/office/drawing/2014/main" id="{C39ADB8F-D187-49D7-BDCF-C1B6DC727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54288" y="6238029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rgbClr val="FFFFFF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pic>
        <p:nvPicPr>
          <p:cNvPr id="13" name="Picture 12" descr="A picture containing shape&#10;&#10;Description automatically generated">
            <a:extLst>
              <a:ext uri="{FF2B5EF4-FFF2-40B4-BE49-F238E27FC236}">
                <a16:creationId xmlns:a16="http://schemas.microsoft.com/office/drawing/2014/main" id="{37EE5E95-1522-8944-A7B3-D895298C97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2" b="2"/>
          <a:stretch/>
        </p:blipFill>
        <p:spPr>
          <a:xfrm>
            <a:off x="341872" y="404511"/>
            <a:ext cx="998534" cy="998534"/>
          </a:xfrm>
          <a:custGeom>
            <a:avLst/>
            <a:gdLst/>
            <a:ahLst/>
            <a:cxnLst/>
            <a:rect l="l" t="t" r="r" b="b"/>
            <a:pathLst>
              <a:path w="2813056" h="2813056">
                <a:moveTo>
                  <a:pt x="1406528" y="0"/>
                </a:moveTo>
                <a:cubicBezTo>
                  <a:pt x="2183332" y="0"/>
                  <a:pt x="2813056" y="629724"/>
                  <a:pt x="2813056" y="1406528"/>
                </a:cubicBezTo>
                <a:cubicBezTo>
                  <a:pt x="2813056" y="2183332"/>
                  <a:pt x="2183332" y="2813056"/>
                  <a:pt x="1406528" y="2813056"/>
                </a:cubicBezTo>
                <a:cubicBezTo>
                  <a:pt x="629724" y="2813056"/>
                  <a:pt x="0" y="2183332"/>
                  <a:pt x="0" y="1406528"/>
                </a:cubicBezTo>
                <a:cubicBezTo>
                  <a:pt x="0" y="629724"/>
                  <a:pt x="629724" y="0"/>
                  <a:pt x="1406528" y="0"/>
                </a:cubicBezTo>
                <a:close/>
              </a:path>
            </a:pathLst>
          </a:custGeom>
        </p:spPr>
      </p:pic>
      <p:pic>
        <p:nvPicPr>
          <p:cNvPr id="15" name="Picture 14" descr="Diagram&#10;&#10;Description automatically generated">
            <a:extLst>
              <a:ext uri="{FF2B5EF4-FFF2-40B4-BE49-F238E27FC236}">
                <a16:creationId xmlns:a16="http://schemas.microsoft.com/office/drawing/2014/main" id="{6FC073EB-754B-DF47-9E89-81B51E570B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3474" y="1954390"/>
            <a:ext cx="3190052" cy="4416465"/>
          </a:xfrm>
          <a:custGeom>
            <a:avLst/>
            <a:gdLst>
              <a:gd name="connsiteX0" fmla="*/ 0 w 3190052"/>
              <a:gd name="connsiteY0" fmla="*/ 0 h 4416465"/>
              <a:gd name="connsiteX1" fmla="*/ 435974 w 3190052"/>
              <a:gd name="connsiteY1" fmla="*/ 0 h 4416465"/>
              <a:gd name="connsiteX2" fmla="*/ 903848 w 3190052"/>
              <a:gd name="connsiteY2" fmla="*/ 0 h 4416465"/>
              <a:gd name="connsiteX3" fmla="*/ 1403623 w 3190052"/>
              <a:gd name="connsiteY3" fmla="*/ 0 h 4416465"/>
              <a:gd name="connsiteX4" fmla="*/ 1839597 w 3190052"/>
              <a:gd name="connsiteY4" fmla="*/ 0 h 4416465"/>
              <a:gd name="connsiteX5" fmla="*/ 2339371 w 3190052"/>
              <a:gd name="connsiteY5" fmla="*/ 0 h 4416465"/>
              <a:gd name="connsiteX6" fmla="*/ 3190052 w 3190052"/>
              <a:gd name="connsiteY6" fmla="*/ 0 h 4416465"/>
              <a:gd name="connsiteX7" fmla="*/ 3190052 w 3190052"/>
              <a:gd name="connsiteY7" fmla="*/ 596223 h 4416465"/>
              <a:gd name="connsiteX8" fmla="*/ 3190052 w 3190052"/>
              <a:gd name="connsiteY8" fmla="*/ 1236610 h 4416465"/>
              <a:gd name="connsiteX9" fmla="*/ 3190052 w 3190052"/>
              <a:gd name="connsiteY9" fmla="*/ 1788668 h 4416465"/>
              <a:gd name="connsiteX10" fmla="*/ 3190052 w 3190052"/>
              <a:gd name="connsiteY10" fmla="*/ 2340726 h 4416465"/>
              <a:gd name="connsiteX11" fmla="*/ 3190052 w 3190052"/>
              <a:gd name="connsiteY11" fmla="*/ 2936949 h 4416465"/>
              <a:gd name="connsiteX12" fmla="*/ 3190052 w 3190052"/>
              <a:gd name="connsiteY12" fmla="*/ 3356513 h 4416465"/>
              <a:gd name="connsiteX13" fmla="*/ 3190052 w 3190052"/>
              <a:gd name="connsiteY13" fmla="*/ 3864407 h 4416465"/>
              <a:gd name="connsiteX14" fmla="*/ 3190052 w 3190052"/>
              <a:gd name="connsiteY14" fmla="*/ 4416465 h 4416465"/>
              <a:gd name="connsiteX15" fmla="*/ 2754078 w 3190052"/>
              <a:gd name="connsiteY15" fmla="*/ 4416465 h 4416465"/>
              <a:gd name="connsiteX16" fmla="*/ 2286204 w 3190052"/>
              <a:gd name="connsiteY16" fmla="*/ 4416465 h 4416465"/>
              <a:gd name="connsiteX17" fmla="*/ 1690728 w 3190052"/>
              <a:gd name="connsiteY17" fmla="*/ 4416465 h 4416465"/>
              <a:gd name="connsiteX18" fmla="*/ 1222853 w 3190052"/>
              <a:gd name="connsiteY18" fmla="*/ 4416465 h 4416465"/>
              <a:gd name="connsiteX19" fmla="*/ 754979 w 3190052"/>
              <a:gd name="connsiteY19" fmla="*/ 4416465 h 4416465"/>
              <a:gd name="connsiteX20" fmla="*/ 0 w 3190052"/>
              <a:gd name="connsiteY20" fmla="*/ 4416465 h 4416465"/>
              <a:gd name="connsiteX21" fmla="*/ 0 w 3190052"/>
              <a:gd name="connsiteY21" fmla="*/ 3996901 h 4416465"/>
              <a:gd name="connsiteX22" fmla="*/ 0 w 3190052"/>
              <a:gd name="connsiteY22" fmla="*/ 3489007 h 4416465"/>
              <a:gd name="connsiteX23" fmla="*/ 0 w 3190052"/>
              <a:gd name="connsiteY23" fmla="*/ 2892785 h 4416465"/>
              <a:gd name="connsiteX24" fmla="*/ 0 w 3190052"/>
              <a:gd name="connsiteY24" fmla="*/ 2429056 h 4416465"/>
              <a:gd name="connsiteX25" fmla="*/ 0 w 3190052"/>
              <a:gd name="connsiteY25" fmla="*/ 1965327 h 4416465"/>
              <a:gd name="connsiteX26" fmla="*/ 0 w 3190052"/>
              <a:gd name="connsiteY26" fmla="*/ 1501598 h 4416465"/>
              <a:gd name="connsiteX27" fmla="*/ 0 w 3190052"/>
              <a:gd name="connsiteY27" fmla="*/ 949540 h 4416465"/>
              <a:gd name="connsiteX28" fmla="*/ 0 w 3190052"/>
              <a:gd name="connsiteY28" fmla="*/ 0 h 44164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3190052" h="4416465" fill="none" extrusionOk="0">
                <a:moveTo>
                  <a:pt x="0" y="0"/>
                </a:moveTo>
                <a:cubicBezTo>
                  <a:pt x="117758" y="-43279"/>
                  <a:pt x="283116" y="45516"/>
                  <a:pt x="435974" y="0"/>
                </a:cubicBezTo>
                <a:cubicBezTo>
                  <a:pt x="588832" y="-45516"/>
                  <a:pt x="700194" y="24144"/>
                  <a:pt x="903848" y="0"/>
                </a:cubicBezTo>
                <a:cubicBezTo>
                  <a:pt x="1107502" y="-24144"/>
                  <a:pt x="1179612" y="20912"/>
                  <a:pt x="1403623" y="0"/>
                </a:cubicBezTo>
                <a:cubicBezTo>
                  <a:pt x="1627635" y="-20912"/>
                  <a:pt x="1705328" y="27327"/>
                  <a:pt x="1839597" y="0"/>
                </a:cubicBezTo>
                <a:cubicBezTo>
                  <a:pt x="1973866" y="-27327"/>
                  <a:pt x="2151777" y="22981"/>
                  <a:pt x="2339371" y="0"/>
                </a:cubicBezTo>
                <a:cubicBezTo>
                  <a:pt x="2526965" y="-22981"/>
                  <a:pt x="2770460" y="4928"/>
                  <a:pt x="3190052" y="0"/>
                </a:cubicBezTo>
                <a:cubicBezTo>
                  <a:pt x="3204373" y="156428"/>
                  <a:pt x="3171810" y="351016"/>
                  <a:pt x="3190052" y="596223"/>
                </a:cubicBezTo>
                <a:cubicBezTo>
                  <a:pt x="3208294" y="841430"/>
                  <a:pt x="3114230" y="989659"/>
                  <a:pt x="3190052" y="1236610"/>
                </a:cubicBezTo>
                <a:cubicBezTo>
                  <a:pt x="3265874" y="1483561"/>
                  <a:pt x="3160980" y="1551672"/>
                  <a:pt x="3190052" y="1788668"/>
                </a:cubicBezTo>
                <a:cubicBezTo>
                  <a:pt x="3219124" y="2025664"/>
                  <a:pt x="3154936" y="2086560"/>
                  <a:pt x="3190052" y="2340726"/>
                </a:cubicBezTo>
                <a:cubicBezTo>
                  <a:pt x="3225168" y="2594892"/>
                  <a:pt x="3166868" y="2808574"/>
                  <a:pt x="3190052" y="2936949"/>
                </a:cubicBezTo>
                <a:cubicBezTo>
                  <a:pt x="3213236" y="3065324"/>
                  <a:pt x="3174524" y="3253138"/>
                  <a:pt x="3190052" y="3356513"/>
                </a:cubicBezTo>
                <a:cubicBezTo>
                  <a:pt x="3205580" y="3459888"/>
                  <a:pt x="3134364" y="3750358"/>
                  <a:pt x="3190052" y="3864407"/>
                </a:cubicBezTo>
                <a:cubicBezTo>
                  <a:pt x="3245740" y="3978456"/>
                  <a:pt x="3127934" y="4284763"/>
                  <a:pt x="3190052" y="4416465"/>
                </a:cubicBezTo>
                <a:cubicBezTo>
                  <a:pt x="3026109" y="4440798"/>
                  <a:pt x="2895760" y="4378510"/>
                  <a:pt x="2754078" y="4416465"/>
                </a:cubicBezTo>
                <a:cubicBezTo>
                  <a:pt x="2612396" y="4454420"/>
                  <a:pt x="2505056" y="4364117"/>
                  <a:pt x="2286204" y="4416465"/>
                </a:cubicBezTo>
                <a:cubicBezTo>
                  <a:pt x="2067352" y="4468813"/>
                  <a:pt x="1826789" y="4390292"/>
                  <a:pt x="1690728" y="4416465"/>
                </a:cubicBezTo>
                <a:cubicBezTo>
                  <a:pt x="1554667" y="4442638"/>
                  <a:pt x="1414967" y="4396750"/>
                  <a:pt x="1222853" y="4416465"/>
                </a:cubicBezTo>
                <a:cubicBezTo>
                  <a:pt x="1030740" y="4436180"/>
                  <a:pt x="968035" y="4372548"/>
                  <a:pt x="754979" y="4416465"/>
                </a:cubicBezTo>
                <a:cubicBezTo>
                  <a:pt x="541923" y="4460382"/>
                  <a:pt x="352065" y="4345497"/>
                  <a:pt x="0" y="4416465"/>
                </a:cubicBezTo>
                <a:cubicBezTo>
                  <a:pt x="-33868" y="4240732"/>
                  <a:pt x="7895" y="4200166"/>
                  <a:pt x="0" y="3996901"/>
                </a:cubicBezTo>
                <a:cubicBezTo>
                  <a:pt x="-7895" y="3793636"/>
                  <a:pt x="52814" y="3644079"/>
                  <a:pt x="0" y="3489007"/>
                </a:cubicBezTo>
                <a:cubicBezTo>
                  <a:pt x="-52814" y="3333935"/>
                  <a:pt x="24059" y="3136056"/>
                  <a:pt x="0" y="2892785"/>
                </a:cubicBezTo>
                <a:cubicBezTo>
                  <a:pt x="-24059" y="2649514"/>
                  <a:pt x="11319" y="2655357"/>
                  <a:pt x="0" y="2429056"/>
                </a:cubicBezTo>
                <a:cubicBezTo>
                  <a:pt x="-11319" y="2202755"/>
                  <a:pt x="38409" y="2115357"/>
                  <a:pt x="0" y="1965327"/>
                </a:cubicBezTo>
                <a:cubicBezTo>
                  <a:pt x="-38409" y="1815297"/>
                  <a:pt x="39083" y="1630276"/>
                  <a:pt x="0" y="1501598"/>
                </a:cubicBezTo>
                <a:cubicBezTo>
                  <a:pt x="-39083" y="1372920"/>
                  <a:pt x="32384" y="1215715"/>
                  <a:pt x="0" y="949540"/>
                </a:cubicBezTo>
                <a:cubicBezTo>
                  <a:pt x="-32384" y="683365"/>
                  <a:pt x="1562" y="261053"/>
                  <a:pt x="0" y="0"/>
                </a:cubicBezTo>
                <a:close/>
              </a:path>
              <a:path w="3190052" h="4416465" stroke="0" extrusionOk="0">
                <a:moveTo>
                  <a:pt x="0" y="0"/>
                </a:moveTo>
                <a:cubicBezTo>
                  <a:pt x="208180" y="-31498"/>
                  <a:pt x="349218" y="24383"/>
                  <a:pt x="467874" y="0"/>
                </a:cubicBezTo>
                <a:cubicBezTo>
                  <a:pt x="586530" y="-24383"/>
                  <a:pt x="771246" y="57471"/>
                  <a:pt x="999550" y="0"/>
                </a:cubicBezTo>
                <a:cubicBezTo>
                  <a:pt x="1227854" y="-57471"/>
                  <a:pt x="1236532" y="36854"/>
                  <a:pt x="1467424" y="0"/>
                </a:cubicBezTo>
                <a:cubicBezTo>
                  <a:pt x="1698316" y="-36854"/>
                  <a:pt x="1922073" y="33990"/>
                  <a:pt x="2062900" y="0"/>
                </a:cubicBezTo>
                <a:cubicBezTo>
                  <a:pt x="2203727" y="-33990"/>
                  <a:pt x="2401720" y="23059"/>
                  <a:pt x="2626476" y="0"/>
                </a:cubicBezTo>
                <a:cubicBezTo>
                  <a:pt x="2851232" y="-23059"/>
                  <a:pt x="2965347" y="56049"/>
                  <a:pt x="3190052" y="0"/>
                </a:cubicBezTo>
                <a:cubicBezTo>
                  <a:pt x="3225550" y="142483"/>
                  <a:pt x="3117034" y="473571"/>
                  <a:pt x="3190052" y="640387"/>
                </a:cubicBezTo>
                <a:cubicBezTo>
                  <a:pt x="3263070" y="807203"/>
                  <a:pt x="3169946" y="874285"/>
                  <a:pt x="3190052" y="1104116"/>
                </a:cubicBezTo>
                <a:cubicBezTo>
                  <a:pt x="3210158" y="1333947"/>
                  <a:pt x="3152034" y="1469691"/>
                  <a:pt x="3190052" y="1612010"/>
                </a:cubicBezTo>
                <a:cubicBezTo>
                  <a:pt x="3228070" y="1754329"/>
                  <a:pt x="3171109" y="1823951"/>
                  <a:pt x="3190052" y="2031574"/>
                </a:cubicBezTo>
                <a:cubicBezTo>
                  <a:pt x="3208995" y="2239197"/>
                  <a:pt x="3129615" y="2411209"/>
                  <a:pt x="3190052" y="2627797"/>
                </a:cubicBezTo>
                <a:cubicBezTo>
                  <a:pt x="3250489" y="2844385"/>
                  <a:pt x="3137307" y="2994650"/>
                  <a:pt x="3190052" y="3135690"/>
                </a:cubicBezTo>
                <a:cubicBezTo>
                  <a:pt x="3242797" y="3276730"/>
                  <a:pt x="3138212" y="3381527"/>
                  <a:pt x="3190052" y="3599419"/>
                </a:cubicBezTo>
                <a:cubicBezTo>
                  <a:pt x="3241892" y="3817311"/>
                  <a:pt x="3123133" y="4126395"/>
                  <a:pt x="3190052" y="4416465"/>
                </a:cubicBezTo>
                <a:cubicBezTo>
                  <a:pt x="2955410" y="4448529"/>
                  <a:pt x="2817569" y="4377377"/>
                  <a:pt x="2626476" y="4416465"/>
                </a:cubicBezTo>
                <a:cubicBezTo>
                  <a:pt x="2435383" y="4455553"/>
                  <a:pt x="2232912" y="4377672"/>
                  <a:pt x="2094801" y="4416465"/>
                </a:cubicBezTo>
                <a:cubicBezTo>
                  <a:pt x="1956691" y="4455258"/>
                  <a:pt x="1716426" y="4398619"/>
                  <a:pt x="1595026" y="4416465"/>
                </a:cubicBezTo>
                <a:cubicBezTo>
                  <a:pt x="1473626" y="4434311"/>
                  <a:pt x="1289110" y="4396341"/>
                  <a:pt x="1063351" y="4416465"/>
                </a:cubicBezTo>
                <a:cubicBezTo>
                  <a:pt x="837593" y="4436589"/>
                  <a:pt x="758322" y="4366602"/>
                  <a:pt x="595476" y="4416465"/>
                </a:cubicBezTo>
                <a:cubicBezTo>
                  <a:pt x="432630" y="4466328"/>
                  <a:pt x="162329" y="4384564"/>
                  <a:pt x="0" y="4416465"/>
                </a:cubicBezTo>
                <a:cubicBezTo>
                  <a:pt x="-24290" y="4293930"/>
                  <a:pt x="19458" y="4147902"/>
                  <a:pt x="0" y="3952736"/>
                </a:cubicBezTo>
                <a:cubicBezTo>
                  <a:pt x="-19458" y="3757570"/>
                  <a:pt x="48036" y="3640569"/>
                  <a:pt x="0" y="3356513"/>
                </a:cubicBezTo>
                <a:cubicBezTo>
                  <a:pt x="-48036" y="3072457"/>
                  <a:pt x="44815" y="3035578"/>
                  <a:pt x="0" y="2936949"/>
                </a:cubicBezTo>
                <a:cubicBezTo>
                  <a:pt x="-44815" y="2838320"/>
                  <a:pt x="8395" y="2669323"/>
                  <a:pt x="0" y="2517385"/>
                </a:cubicBezTo>
                <a:cubicBezTo>
                  <a:pt x="-8395" y="2365447"/>
                  <a:pt x="46223" y="2216304"/>
                  <a:pt x="0" y="2053656"/>
                </a:cubicBezTo>
                <a:cubicBezTo>
                  <a:pt x="-46223" y="1891008"/>
                  <a:pt x="1806" y="1581646"/>
                  <a:pt x="0" y="1457433"/>
                </a:cubicBezTo>
                <a:cubicBezTo>
                  <a:pt x="-1806" y="1333220"/>
                  <a:pt x="34684" y="1149720"/>
                  <a:pt x="0" y="905375"/>
                </a:cubicBezTo>
                <a:cubicBezTo>
                  <a:pt x="-34684" y="661030"/>
                  <a:pt x="33531" y="212483"/>
                  <a:pt x="0" y="0"/>
                </a:cubicBezTo>
                <a:close/>
              </a:path>
            </a:pathLst>
          </a:custGeom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844312185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pic>
        <p:nvPicPr>
          <p:cNvPr id="17" name="Picture 16" descr="Diagram, shape&#10;&#10;Description automatically generated">
            <a:extLst>
              <a:ext uri="{FF2B5EF4-FFF2-40B4-BE49-F238E27FC236}">
                <a16:creationId xmlns:a16="http://schemas.microsoft.com/office/drawing/2014/main" id="{DE04F9B2-FF85-9847-99F8-D632267B3E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6864" y="1954391"/>
            <a:ext cx="3276897" cy="4416465"/>
          </a:xfrm>
          <a:custGeom>
            <a:avLst/>
            <a:gdLst>
              <a:gd name="connsiteX0" fmla="*/ 0 w 3276897"/>
              <a:gd name="connsiteY0" fmla="*/ 0 h 4416465"/>
              <a:gd name="connsiteX1" fmla="*/ 480612 w 3276897"/>
              <a:gd name="connsiteY1" fmla="*/ 0 h 4416465"/>
              <a:gd name="connsiteX2" fmla="*/ 1026761 w 3276897"/>
              <a:gd name="connsiteY2" fmla="*/ 0 h 4416465"/>
              <a:gd name="connsiteX3" fmla="*/ 1474604 w 3276897"/>
              <a:gd name="connsiteY3" fmla="*/ 0 h 4416465"/>
              <a:gd name="connsiteX4" fmla="*/ 1922446 w 3276897"/>
              <a:gd name="connsiteY4" fmla="*/ 0 h 4416465"/>
              <a:gd name="connsiteX5" fmla="*/ 2468596 w 3276897"/>
              <a:gd name="connsiteY5" fmla="*/ 0 h 4416465"/>
              <a:gd name="connsiteX6" fmla="*/ 3276897 w 3276897"/>
              <a:gd name="connsiteY6" fmla="*/ 0 h 4416465"/>
              <a:gd name="connsiteX7" fmla="*/ 3276897 w 3276897"/>
              <a:gd name="connsiteY7" fmla="*/ 463729 h 4416465"/>
              <a:gd name="connsiteX8" fmla="*/ 3276897 w 3276897"/>
              <a:gd name="connsiteY8" fmla="*/ 1059952 h 4416465"/>
              <a:gd name="connsiteX9" fmla="*/ 3276897 w 3276897"/>
              <a:gd name="connsiteY9" fmla="*/ 1523680 h 4416465"/>
              <a:gd name="connsiteX10" fmla="*/ 3276897 w 3276897"/>
              <a:gd name="connsiteY10" fmla="*/ 1987409 h 4416465"/>
              <a:gd name="connsiteX11" fmla="*/ 3276897 w 3276897"/>
              <a:gd name="connsiteY11" fmla="*/ 2495303 h 4416465"/>
              <a:gd name="connsiteX12" fmla="*/ 3276897 w 3276897"/>
              <a:gd name="connsiteY12" fmla="*/ 3135690 h 4416465"/>
              <a:gd name="connsiteX13" fmla="*/ 3276897 w 3276897"/>
              <a:gd name="connsiteY13" fmla="*/ 3643584 h 4416465"/>
              <a:gd name="connsiteX14" fmla="*/ 3276897 w 3276897"/>
              <a:gd name="connsiteY14" fmla="*/ 4416465 h 4416465"/>
              <a:gd name="connsiteX15" fmla="*/ 2796285 w 3276897"/>
              <a:gd name="connsiteY15" fmla="*/ 4416465 h 4416465"/>
              <a:gd name="connsiteX16" fmla="*/ 2184598 w 3276897"/>
              <a:gd name="connsiteY16" fmla="*/ 4416465 h 4416465"/>
              <a:gd name="connsiteX17" fmla="*/ 1671217 w 3276897"/>
              <a:gd name="connsiteY17" fmla="*/ 4416465 h 4416465"/>
              <a:gd name="connsiteX18" fmla="*/ 1059530 w 3276897"/>
              <a:gd name="connsiteY18" fmla="*/ 4416465 h 4416465"/>
              <a:gd name="connsiteX19" fmla="*/ 611687 w 3276897"/>
              <a:gd name="connsiteY19" fmla="*/ 4416465 h 4416465"/>
              <a:gd name="connsiteX20" fmla="*/ 0 w 3276897"/>
              <a:gd name="connsiteY20" fmla="*/ 4416465 h 4416465"/>
              <a:gd name="connsiteX21" fmla="*/ 0 w 3276897"/>
              <a:gd name="connsiteY21" fmla="*/ 3908572 h 4416465"/>
              <a:gd name="connsiteX22" fmla="*/ 0 w 3276897"/>
              <a:gd name="connsiteY22" fmla="*/ 3489007 h 4416465"/>
              <a:gd name="connsiteX23" fmla="*/ 0 w 3276897"/>
              <a:gd name="connsiteY23" fmla="*/ 3025279 h 4416465"/>
              <a:gd name="connsiteX24" fmla="*/ 0 w 3276897"/>
              <a:gd name="connsiteY24" fmla="*/ 2605714 h 4416465"/>
              <a:gd name="connsiteX25" fmla="*/ 0 w 3276897"/>
              <a:gd name="connsiteY25" fmla="*/ 2141986 h 4416465"/>
              <a:gd name="connsiteX26" fmla="*/ 0 w 3276897"/>
              <a:gd name="connsiteY26" fmla="*/ 1589927 h 4416465"/>
              <a:gd name="connsiteX27" fmla="*/ 0 w 3276897"/>
              <a:gd name="connsiteY27" fmla="*/ 1126199 h 4416465"/>
              <a:gd name="connsiteX28" fmla="*/ 0 w 3276897"/>
              <a:gd name="connsiteY28" fmla="*/ 574140 h 4416465"/>
              <a:gd name="connsiteX29" fmla="*/ 0 w 3276897"/>
              <a:gd name="connsiteY29" fmla="*/ 0 h 44164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3276897" h="4416465" fill="none" extrusionOk="0">
                <a:moveTo>
                  <a:pt x="0" y="0"/>
                </a:moveTo>
                <a:cubicBezTo>
                  <a:pt x="231449" y="-36857"/>
                  <a:pt x="248318" y="52725"/>
                  <a:pt x="480612" y="0"/>
                </a:cubicBezTo>
                <a:cubicBezTo>
                  <a:pt x="712906" y="-52725"/>
                  <a:pt x="828189" y="52332"/>
                  <a:pt x="1026761" y="0"/>
                </a:cubicBezTo>
                <a:cubicBezTo>
                  <a:pt x="1225333" y="-52332"/>
                  <a:pt x="1384432" y="15598"/>
                  <a:pt x="1474604" y="0"/>
                </a:cubicBezTo>
                <a:cubicBezTo>
                  <a:pt x="1564776" y="-15598"/>
                  <a:pt x="1760412" y="49847"/>
                  <a:pt x="1922446" y="0"/>
                </a:cubicBezTo>
                <a:cubicBezTo>
                  <a:pt x="2084480" y="-49847"/>
                  <a:pt x="2268513" y="19091"/>
                  <a:pt x="2468596" y="0"/>
                </a:cubicBezTo>
                <a:cubicBezTo>
                  <a:pt x="2668679" y="-19091"/>
                  <a:pt x="3083266" y="51970"/>
                  <a:pt x="3276897" y="0"/>
                </a:cubicBezTo>
                <a:cubicBezTo>
                  <a:pt x="3322563" y="122335"/>
                  <a:pt x="3264841" y="338073"/>
                  <a:pt x="3276897" y="463729"/>
                </a:cubicBezTo>
                <a:cubicBezTo>
                  <a:pt x="3288953" y="589385"/>
                  <a:pt x="3228929" y="826495"/>
                  <a:pt x="3276897" y="1059952"/>
                </a:cubicBezTo>
                <a:cubicBezTo>
                  <a:pt x="3324865" y="1293409"/>
                  <a:pt x="3252852" y="1406600"/>
                  <a:pt x="3276897" y="1523680"/>
                </a:cubicBezTo>
                <a:cubicBezTo>
                  <a:pt x="3300942" y="1640760"/>
                  <a:pt x="3275452" y="1870983"/>
                  <a:pt x="3276897" y="1987409"/>
                </a:cubicBezTo>
                <a:cubicBezTo>
                  <a:pt x="3278342" y="2103835"/>
                  <a:pt x="3262114" y="2242007"/>
                  <a:pt x="3276897" y="2495303"/>
                </a:cubicBezTo>
                <a:cubicBezTo>
                  <a:pt x="3291680" y="2748599"/>
                  <a:pt x="3263392" y="2947027"/>
                  <a:pt x="3276897" y="3135690"/>
                </a:cubicBezTo>
                <a:cubicBezTo>
                  <a:pt x="3290402" y="3324353"/>
                  <a:pt x="3238290" y="3487727"/>
                  <a:pt x="3276897" y="3643584"/>
                </a:cubicBezTo>
                <a:cubicBezTo>
                  <a:pt x="3315504" y="3799441"/>
                  <a:pt x="3248937" y="4040425"/>
                  <a:pt x="3276897" y="4416465"/>
                </a:cubicBezTo>
                <a:cubicBezTo>
                  <a:pt x="3105645" y="4430380"/>
                  <a:pt x="2951111" y="4367759"/>
                  <a:pt x="2796285" y="4416465"/>
                </a:cubicBezTo>
                <a:cubicBezTo>
                  <a:pt x="2641459" y="4465171"/>
                  <a:pt x="2405388" y="4359637"/>
                  <a:pt x="2184598" y="4416465"/>
                </a:cubicBezTo>
                <a:cubicBezTo>
                  <a:pt x="1963808" y="4473293"/>
                  <a:pt x="1844299" y="4362000"/>
                  <a:pt x="1671217" y="4416465"/>
                </a:cubicBezTo>
                <a:cubicBezTo>
                  <a:pt x="1498135" y="4470930"/>
                  <a:pt x="1345533" y="4363866"/>
                  <a:pt x="1059530" y="4416465"/>
                </a:cubicBezTo>
                <a:cubicBezTo>
                  <a:pt x="773527" y="4469064"/>
                  <a:pt x="786261" y="4363429"/>
                  <a:pt x="611687" y="4416465"/>
                </a:cubicBezTo>
                <a:cubicBezTo>
                  <a:pt x="437113" y="4469501"/>
                  <a:pt x="128736" y="4399551"/>
                  <a:pt x="0" y="4416465"/>
                </a:cubicBezTo>
                <a:cubicBezTo>
                  <a:pt x="-56772" y="4228061"/>
                  <a:pt x="34629" y="4121634"/>
                  <a:pt x="0" y="3908572"/>
                </a:cubicBezTo>
                <a:cubicBezTo>
                  <a:pt x="-34629" y="3695510"/>
                  <a:pt x="7026" y="3684355"/>
                  <a:pt x="0" y="3489007"/>
                </a:cubicBezTo>
                <a:cubicBezTo>
                  <a:pt x="-7026" y="3293659"/>
                  <a:pt x="18946" y="3209018"/>
                  <a:pt x="0" y="3025279"/>
                </a:cubicBezTo>
                <a:cubicBezTo>
                  <a:pt x="-18946" y="2841540"/>
                  <a:pt x="32014" y="2778737"/>
                  <a:pt x="0" y="2605714"/>
                </a:cubicBezTo>
                <a:cubicBezTo>
                  <a:pt x="-32014" y="2432691"/>
                  <a:pt x="7681" y="2334480"/>
                  <a:pt x="0" y="2141986"/>
                </a:cubicBezTo>
                <a:cubicBezTo>
                  <a:pt x="-7681" y="1949492"/>
                  <a:pt x="23916" y="1794127"/>
                  <a:pt x="0" y="1589927"/>
                </a:cubicBezTo>
                <a:cubicBezTo>
                  <a:pt x="-23916" y="1385727"/>
                  <a:pt x="50050" y="1271140"/>
                  <a:pt x="0" y="1126199"/>
                </a:cubicBezTo>
                <a:cubicBezTo>
                  <a:pt x="-50050" y="981258"/>
                  <a:pt x="13173" y="776848"/>
                  <a:pt x="0" y="574140"/>
                </a:cubicBezTo>
                <a:cubicBezTo>
                  <a:pt x="-13173" y="371432"/>
                  <a:pt x="34196" y="199650"/>
                  <a:pt x="0" y="0"/>
                </a:cubicBezTo>
                <a:close/>
              </a:path>
              <a:path w="3276897" h="4416465" stroke="0" extrusionOk="0">
                <a:moveTo>
                  <a:pt x="0" y="0"/>
                </a:moveTo>
                <a:cubicBezTo>
                  <a:pt x="142465" y="-53211"/>
                  <a:pt x="329964" y="62994"/>
                  <a:pt x="611687" y="0"/>
                </a:cubicBezTo>
                <a:cubicBezTo>
                  <a:pt x="893410" y="-62994"/>
                  <a:pt x="897727" y="2369"/>
                  <a:pt x="1059530" y="0"/>
                </a:cubicBezTo>
                <a:cubicBezTo>
                  <a:pt x="1221333" y="-2369"/>
                  <a:pt x="1481700" y="66161"/>
                  <a:pt x="1638449" y="0"/>
                </a:cubicBezTo>
                <a:cubicBezTo>
                  <a:pt x="1795198" y="-66161"/>
                  <a:pt x="1927025" y="2385"/>
                  <a:pt x="2086291" y="0"/>
                </a:cubicBezTo>
                <a:cubicBezTo>
                  <a:pt x="2245557" y="-2385"/>
                  <a:pt x="2374228" y="24876"/>
                  <a:pt x="2566903" y="0"/>
                </a:cubicBezTo>
                <a:cubicBezTo>
                  <a:pt x="2759578" y="-24876"/>
                  <a:pt x="3128588" y="127"/>
                  <a:pt x="3276897" y="0"/>
                </a:cubicBezTo>
                <a:cubicBezTo>
                  <a:pt x="3327468" y="105203"/>
                  <a:pt x="3241539" y="266193"/>
                  <a:pt x="3276897" y="463729"/>
                </a:cubicBezTo>
                <a:cubicBezTo>
                  <a:pt x="3312255" y="661265"/>
                  <a:pt x="3256028" y="800551"/>
                  <a:pt x="3276897" y="927458"/>
                </a:cubicBezTo>
                <a:cubicBezTo>
                  <a:pt x="3297766" y="1054365"/>
                  <a:pt x="3262173" y="1248696"/>
                  <a:pt x="3276897" y="1391186"/>
                </a:cubicBezTo>
                <a:cubicBezTo>
                  <a:pt x="3291621" y="1533676"/>
                  <a:pt x="3258473" y="1804694"/>
                  <a:pt x="3276897" y="1987409"/>
                </a:cubicBezTo>
                <a:cubicBezTo>
                  <a:pt x="3295321" y="2170124"/>
                  <a:pt x="3221261" y="2365378"/>
                  <a:pt x="3276897" y="2583632"/>
                </a:cubicBezTo>
                <a:cubicBezTo>
                  <a:pt x="3332533" y="2801886"/>
                  <a:pt x="3239152" y="2847891"/>
                  <a:pt x="3276897" y="3047361"/>
                </a:cubicBezTo>
                <a:cubicBezTo>
                  <a:pt x="3314642" y="3246831"/>
                  <a:pt x="3210682" y="3366392"/>
                  <a:pt x="3276897" y="3599419"/>
                </a:cubicBezTo>
                <a:cubicBezTo>
                  <a:pt x="3343112" y="3832446"/>
                  <a:pt x="3272213" y="4235575"/>
                  <a:pt x="3276897" y="4416465"/>
                </a:cubicBezTo>
                <a:cubicBezTo>
                  <a:pt x="2990243" y="4436848"/>
                  <a:pt x="2841579" y="4360736"/>
                  <a:pt x="2697979" y="4416465"/>
                </a:cubicBezTo>
                <a:cubicBezTo>
                  <a:pt x="2554379" y="4472194"/>
                  <a:pt x="2330711" y="4402711"/>
                  <a:pt x="2151829" y="4416465"/>
                </a:cubicBezTo>
                <a:cubicBezTo>
                  <a:pt x="1972947" y="4430219"/>
                  <a:pt x="1865506" y="4378886"/>
                  <a:pt x="1638449" y="4416465"/>
                </a:cubicBezTo>
                <a:cubicBezTo>
                  <a:pt x="1411392" y="4454044"/>
                  <a:pt x="1285114" y="4384966"/>
                  <a:pt x="1125068" y="4416465"/>
                </a:cubicBezTo>
                <a:cubicBezTo>
                  <a:pt x="965022" y="4447964"/>
                  <a:pt x="732343" y="4379241"/>
                  <a:pt x="578918" y="4416465"/>
                </a:cubicBezTo>
                <a:cubicBezTo>
                  <a:pt x="425493" y="4453689"/>
                  <a:pt x="148319" y="4408099"/>
                  <a:pt x="0" y="4416465"/>
                </a:cubicBezTo>
                <a:cubicBezTo>
                  <a:pt x="-45383" y="4305304"/>
                  <a:pt x="29221" y="4059778"/>
                  <a:pt x="0" y="3952736"/>
                </a:cubicBezTo>
                <a:cubicBezTo>
                  <a:pt x="-29221" y="3845694"/>
                  <a:pt x="3638" y="3638204"/>
                  <a:pt x="0" y="3489007"/>
                </a:cubicBezTo>
                <a:cubicBezTo>
                  <a:pt x="-3638" y="3339810"/>
                  <a:pt x="39961" y="3048736"/>
                  <a:pt x="0" y="2892785"/>
                </a:cubicBezTo>
                <a:cubicBezTo>
                  <a:pt x="-39961" y="2736834"/>
                  <a:pt x="28387" y="2571916"/>
                  <a:pt x="0" y="2473220"/>
                </a:cubicBezTo>
                <a:cubicBezTo>
                  <a:pt x="-28387" y="2374524"/>
                  <a:pt x="39075" y="2182095"/>
                  <a:pt x="0" y="2053656"/>
                </a:cubicBezTo>
                <a:cubicBezTo>
                  <a:pt x="-39075" y="1925217"/>
                  <a:pt x="42517" y="1704201"/>
                  <a:pt x="0" y="1589927"/>
                </a:cubicBezTo>
                <a:cubicBezTo>
                  <a:pt x="-42517" y="1475653"/>
                  <a:pt x="66399" y="1227471"/>
                  <a:pt x="0" y="993705"/>
                </a:cubicBezTo>
                <a:cubicBezTo>
                  <a:pt x="-66399" y="759939"/>
                  <a:pt x="115146" y="295698"/>
                  <a:pt x="0" y="0"/>
                </a:cubicBezTo>
                <a:close/>
              </a:path>
            </a:pathLst>
          </a:custGeom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822019060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</p:spTree>
    <p:extLst>
      <p:ext uri="{BB962C8B-B14F-4D97-AF65-F5344CB8AC3E}">
        <p14:creationId xmlns:p14="http://schemas.microsoft.com/office/powerpoint/2010/main" val="34484383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A3C89F8-0D2F-47FF-B903-151248265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81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B72753-F018-1B42-9270-B9CD3D96C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3653" y="23508"/>
            <a:ext cx="7078347" cy="3346090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pPr algn="r"/>
            <a:r>
              <a:rPr lang="en-US" sz="8000" kern="1200" dirty="0">
                <a:solidFill>
                  <a:schemeClr val="bg1">
                    <a:lumMod val="85000"/>
                  </a:schemeClr>
                </a:solidFill>
                <a:latin typeface="Segoe Print" panose="02000800000000000000" pitchFamily="2" charset="0"/>
              </a:rPr>
              <a:t>Mock </a:t>
            </a:r>
            <a:r>
              <a:rPr lang="en-US" sz="8000" dirty="0">
                <a:solidFill>
                  <a:schemeClr val="bg1">
                    <a:lumMod val="85000"/>
                  </a:schemeClr>
                </a:solidFill>
                <a:latin typeface="Segoe Print" panose="02000800000000000000" pitchFamily="2" charset="0"/>
              </a:rPr>
              <a:t>Designs, </a:t>
            </a:r>
            <a:br>
              <a:rPr lang="en-US" sz="8000" dirty="0">
                <a:solidFill>
                  <a:srgbClr val="FFFFFF"/>
                </a:solidFill>
                <a:latin typeface="Segoe Print" panose="02000800000000000000" pitchFamily="2" charset="0"/>
              </a:rPr>
            </a:br>
            <a:r>
              <a:rPr lang="en-US" sz="8000" kern="1200" dirty="0">
                <a:solidFill>
                  <a:srgbClr val="FFFFFF"/>
                </a:solidFill>
                <a:latin typeface="Segoe Print" panose="02000800000000000000" pitchFamily="2" charset="0"/>
              </a:rPr>
              <a:t>ERD &amp; </a:t>
            </a:r>
            <a:br>
              <a:rPr lang="en-US" sz="8000" kern="1200" dirty="0">
                <a:solidFill>
                  <a:srgbClr val="FFFFFF"/>
                </a:solidFill>
                <a:latin typeface="Segoe Print" panose="02000800000000000000" pitchFamily="2" charset="0"/>
              </a:rPr>
            </a:br>
            <a:r>
              <a:rPr lang="en-US" sz="8000" kern="1200" dirty="0">
                <a:solidFill>
                  <a:srgbClr val="FFFFFF"/>
                </a:solidFill>
                <a:latin typeface="Segoe Print" panose="02000800000000000000" pitchFamily="2" charset="0"/>
              </a:rPr>
              <a:t>UML</a:t>
            </a:r>
          </a:p>
        </p:txBody>
      </p:sp>
      <p:sp>
        <p:nvSpPr>
          <p:cNvPr id="10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74359" y="583345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rgbClr val="FFFFFF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2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33139" y="812640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rgbClr val="FFFFFF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4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8819" y="1037066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rgbClr val="FFFFFF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Graphic 22">
            <a:extLst>
              <a:ext uri="{FF2B5EF4-FFF2-40B4-BE49-F238E27FC236}">
                <a16:creationId xmlns:a16="http://schemas.microsoft.com/office/drawing/2014/main" id="{508BEF50-7B1E-49A4-BC19-5F4F1D755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36425" y="5636680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rgbClr val="FFFFFF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20" name="Graphic 23">
            <a:extLst>
              <a:ext uri="{FF2B5EF4-FFF2-40B4-BE49-F238E27FC236}">
                <a16:creationId xmlns:a16="http://schemas.microsoft.com/office/drawing/2014/main" id="{3FBAD350-5664-4811-A208-657FB882D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45175" y="6096759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rgbClr val="FFFFFF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22" name="Graphic 21">
            <a:extLst>
              <a:ext uri="{FF2B5EF4-FFF2-40B4-BE49-F238E27FC236}">
                <a16:creationId xmlns:a16="http://schemas.microsoft.com/office/drawing/2014/main" id="{C39ADB8F-D187-49D7-BDCF-C1B6DC727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54288" y="6238029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rgbClr val="FFFFFF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pic>
        <p:nvPicPr>
          <p:cNvPr id="13" name="Picture 12" descr="A picture containing shape&#10;&#10;Description automatically generated">
            <a:extLst>
              <a:ext uri="{FF2B5EF4-FFF2-40B4-BE49-F238E27FC236}">
                <a16:creationId xmlns:a16="http://schemas.microsoft.com/office/drawing/2014/main" id="{37EE5E95-1522-8944-A7B3-D895298C97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2" b="2"/>
          <a:stretch/>
        </p:blipFill>
        <p:spPr>
          <a:xfrm>
            <a:off x="341872" y="404511"/>
            <a:ext cx="998534" cy="998534"/>
          </a:xfrm>
          <a:custGeom>
            <a:avLst/>
            <a:gdLst/>
            <a:ahLst/>
            <a:cxnLst/>
            <a:rect l="l" t="t" r="r" b="b"/>
            <a:pathLst>
              <a:path w="2813056" h="2813056">
                <a:moveTo>
                  <a:pt x="1406528" y="0"/>
                </a:moveTo>
                <a:cubicBezTo>
                  <a:pt x="2183332" y="0"/>
                  <a:pt x="2813056" y="629724"/>
                  <a:pt x="2813056" y="1406528"/>
                </a:cubicBezTo>
                <a:cubicBezTo>
                  <a:pt x="2813056" y="2183332"/>
                  <a:pt x="2183332" y="2813056"/>
                  <a:pt x="1406528" y="2813056"/>
                </a:cubicBezTo>
                <a:cubicBezTo>
                  <a:pt x="629724" y="2813056"/>
                  <a:pt x="0" y="2183332"/>
                  <a:pt x="0" y="1406528"/>
                </a:cubicBezTo>
                <a:cubicBezTo>
                  <a:pt x="0" y="629724"/>
                  <a:pt x="629724" y="0"/>
                  <a:pt x="1406528" y="0"/>
                </a:cubicBezTo>
                <a:close/>
              </a:path>
            </a:pathLst>
          </a:custGeom>
        </p:spPr>
      </p:pic>
      <p:pic>
        <p:nvPicPr>
          <p:cNvPr id="9" name="Picture 8" descr="Table&#10;&#10;Description automatically generated with medium confidence">
            <a:extLst>
              <a:ext uri="{FF2B5EF4-FFF2-40B4-BE49-F238E27FC236}">
                <a16:creationId xmlns:a16="http://schemas.microsoft.com/office/drawing/2014/main" id="{4B3480ED-2937-3E4F-A2DB-F2D5D22E2C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6423" y="2041495"/>
            <a:ext cx="2821735" cy="1645181"/>
          </a:xfrm>
          <a:custGeom>
            <a:avLst/>
            <a:gdLst>
              <a:gd name="connsiteX0" fmla="*/ 0 w 2821735"/>
              <a:gd name="connsiteY0" fmla="*/ 0 h 1645181"/>
              <a:gd name="connsiteX1" fmla="*/ 507912 w 2821735"/>
              <a:gd name="connsiteY1" fmla="*/ 0 h 1645181"/>
              <a:gd name="connsiteX2" fmla="*/ 1044042 w 2821735"/>
              <a:gd name="connsiteY2" fmla="*/ 0 h 1645181"/>
              <a:gd name="connsiteX3" fmla="*/ 1636606 w 2821735"/>
              <a:gd name="connsiteY3" fmla="*/ 0 h 1645181"/>
              <a:gd name="connsiteX4" fmla="*/ 2257388 w 2821735"/>
              <a:gd name="connsiteY4" fmla="*/ 0 h 1645181"/>
              <a:gd name="connsiteX5" fmla="*/ 2821735 w 2821735"/>
              <a:gd name="connsiteY5" fmla="*/ 0 h 1645181"/>
              <a:gd name="connsiteX6" fmla="*/ 2821735 w 2821735"/>
              <a:gd name="connsiteY6" fmla="*/ 564845 h 1645181"/>
              <a:gd name="connsiteX7" fmla="*/ 2821735 w 2821735"/>
              <a:gd name="connsiteY7" fmla="*/ 1080336 h 1645181"/>
              <a:gd name="connsiteX8" fmla="*/ 2821735 w 2821735"/>
              <a:gd name="connsiteY8" fmla="*/ 1645181 h 1645181"/>
              <a:gd name="connsiteX9" fmla="*/ 2200953 w 2821735"/>
              <a:gd name="connsiteY9" fmla="*/ 1645181 h 1645181"/>
              <a:gd name="connsiteX10" fmla="*/ 1608389 w 2821735"/>
              <a:gd name="connsiteY10" fmla="*/ 1645181 h 1645181"/>
              <a:gd name="connsiteX11" fmla="*/ 1128694 w 2821735"/>
              <a:gd name="connsiteY11" fmla="*/ 1645181 h 1645181"/>
              <a:gd name="connsiteX12" fmla="*/ 592564 w 2821735"/>
              <a:gd name="connsiteY12" fmla="*/ 1645181 h 1645181"/>
              <a:gd name="connsiteX13" fmla="*/ 0 w 2821735"/>
              <a:gd name="connsiteY13" fmla="*/ 1645181 h 1645181"/>
              <a:gd name="connsiteX14" fmla="*/ 0 w 2821735"/>
              <a:gd name="connsiteY14" fmla="*/ 1146143 h 1645181"/>
              <a:gd name="connsiteX15" fmla="*/ 0 w 2821735"/>
              <a:gd name="connsiteY15" fmla="*/ 597749 h 1645181"/>
              <a:gd name="connsiteX16" fmla="*/ 0 w 2821735"/>
              <a:gd name="connsiteY16" fmla="*/ 0 h 16451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821735" h="1645181" fill="none" extrusionOk="0">
                <a:moveTo>
                  <a:pt x="0" y="0"/>
                </a:moveTo>
                <a:cubicBezTo>
                  <a:pt x="231971" y="-53250"/>
                  <a:pt x="298785" y="36204"/>
                  <a:pt x="507912" y="0"/>
                </a:cubicBezTo>
                <a:cubicBezTo>
                  <a:pt x="717039" y="-36204"/>
                  <a:pt x="920659" y="18741"/>
                  <a:pt x="1044042" y="0"/>
                </a:cubicBezTo>
                <a:cubicBezTo>
                  <a:pt x="1167425" y="-18741"/>
                  <a:pt x="1433730" y="56441"/>
                  <a:pt x="1636606" y="0"/>
                </a:cubicBezTo>
                <a:cubicBezTo>
                  <a:pt x="1839482" y="-56441"/>
                  <a:pt x="1992215" y="27480"/>
                  <a:pt x="2257388" y="0"/>
                </a:cubicBezTo>
                <a:cubicBezTo>
                  <a:pt x="2522561" y="-27480"/>
                  <a:pt x="2571700" y="4331"/>
                  <a:pt x="2821735" y="0"/>
                </a:cubicBezTo>
                <a:cubicBezTo>
                  <a:pt x="2875507" y="211270"/>
                  <a:pt x="2767793" y="385389"/>
                  <a:pt x="2821735" y="564845"/>
                </a:cubicBezTo>
                <a:cubicBezTo>
                  <a:pt x="2875677" y="744301"/>
                  <a:pt x="2761358" y="903709"/>
                  <a:pt x="2821735" y="1080336"/>
                </a:cubicBezTo>
                <a:cubicBezTo>
                  <a:pt x="2882112" y="1256963"/>
                  <a:pt x="2795792" y="1375787"/>
                  <a:pt x="2821735" y="1645181"/>
                </a:cubicBezTo>
                <a:cubicBezTo>
                  <a:pt x="2611614" y="1699161"/>
                  <a:pt x="2439910" y="1598470"/>
                  <a:pt x="2200953" y="1645181"/>
                </a:cubicBezTo>
                <a:cubicBezTo>
                  <a:pt x="1961996" y="1691892"/>
                  <a:pt x="1854076" y="1618289"/>
                  <a:pt x="1608389" y="1645181"/>
                </a:cubicBezTo>
                <a:cubicBezTo>
                  <a:pt x="1362702" y="1672073"/>
                  <a:pt x="1352735" y="1637307"/>
                  <a:pt x="1128694" y="1645181"/>
                </a:cubicBezTo>
                <a:cubicBezTo>
                  <a:pt x="904653" y="1653055"/>
                  <a:pt x="772958" y="1611308"/>
                  <a:pt x="592564" y="1645181"/>
                </a:cubicBezTo>
                <a:cubicBezTo>
                  <a:pt x="412170" y="1679054"/>
                  <a:pt x="133908" y="1604122"/>
                  <a:pt x="0" y="1645181"/>
                </a:cubicBezTo>
                <a:cubicBezTo>
                  <a:pt x="-44052" y="1473243"/>
                  <a:pt x="6905" y="1334576"/>
                  <a:pt x="0" y="1146143"/>
                </a:cubicBezTo>
                <a:cubicBezTo>
                  <a:pt x="-6905" y="957710"/>
                  <a:pt x="43026" y="832976"/>
                  <a:pt x="0" y="597749"/>
                </a:cubicBezTo>
                <a:cubicBezTo>
                  <a:pt x="-43026" y="362522"/>
                  <a:pt x="18552" y="289571"/>
                  <a:pt x="0" y="0"/>
                </a:cubicBezTo>
                <a:close/>
              </a:path>
              <a:path w="2821735" h="1645181" stroke="0" extrusionOk="0">
                <a:moveTo>
                  <a:pt x="0" y="0"/>
                </a:moveTo>
                <a:cubicBezTo>
                  <a:pt x="129956" y="-28270"/>
                  <a:pt x="372292" y="12381"/>
                  <a:pt x="507912" y="0"/>
                </a:cubicBezTo>
                <a:cubicBezTo>
                  <a:pt x="643532" y="-12381"/>
                  <a:pt x="901016" y="63436"/>
                  <a:pt x="1044042" y="0"/>
                </a:cubicBezTo>
                <a:cubicBezTo>
                  <a:pt x="1187068" y="-63436"/>
                  <a:pt x="1458170" y="50292"/>
                  <a:pt x="1580172" y="0"/>
                </a:cubicBezTo>
                <a:cubicBezTo>
                  <a:pt x="1702174" y="-50292"/>
                  <a:pt x="2007046" y="19708"/>
                  <a:pt x="2172736" y="0"/>
                </a:cubicBezTo>
                <a:cubicBezTo>
                  <a:pt x="2338426" y="-19708"/>
                  <a:pt x="2544201" y="17434"/>
                  <a:pt x="2821735" y="0"/>
                </a:cubicBezTo>
                <a:cubicBezTo>
                  <a:pt x="2844188" y="110770"/>
                  <a:pt x="2786114" y="330379"/>
                  <a:pt x="2821735" y="531942"/>
                </a:cubicBezTo>
                <a:cubicBezTo>
                  <a:pt x="2857356" y="733505"/>
                  <a:pt x="2806220" y="840089"/>
                  <a:pt x="2821735" y="1096787"/>
                </a:cubicBezTo>
                <a:cubicBezTo>
                  <a:pt x="2837250" y="1353485"/>
                  <a:pt x="2774794" y="1521751"/>
                  <a:pt x="2821735" y="1645181"/>
                </a:cubicBezTo>
                <a:cubicBezTo>
                  <a:pt x="2639402" y="1657885"/>
                  <a:pt x="2412476" y="1630306"/>
                  <a:pt x="2200953" y="1645181"/>
                </a:cubicBezTo>
                <a:cubicBezTo>
                  <a:pt x="1989430" y="1660056"/>
                  <a:pt x="1884396" y="1642730"/>
                  <a:pt x="1721258" y="1645181"/>
                </a:cubicBezTo>
                <a:cubicBezTo>
                  <a:pt x="1558120" y="1647632"/>
                  <a:pt x="1437369" y="1582501"/>
                  <a:pt x="1156911" y="1645181"/>
                </a:cubicBezTo>
                <a:cubicBezTo>
                  <a:pt x="876453" y="1707861"/>
                  <a:pt x="784287" y="1611584"/>
                  <a:pt x="677216" y="1645181"/>
                </a:cubicBezTo>
                <a:cubicBezTo>
                  <a:pt x="570146" y="1678778"/>
                  <a:pt x="265942" y="1573898"/>
                  <a:pt x="0" y="1645181"/>
                </a:cubicBezTo>
                <a:cubicBezTo>
                  <a:pt x="-5539" y="1404540"/>
                  <a:pt x="32996" y="1278589"/>
                  <a:pt x="0" y="1146143"/>
                </a:cubicBezTo>
                <a:cubicBezTo>
                  <a:pt x="-32996" y="1013697"/>
                  <a:pt x="2094" y="775215"/>
                  <a:pt x="0" y="581297"/>
                </a:cubicBezTo>
                <a:cubicBezTo>
                  <a:pt x="-2094" y="387379"/>
                  <a:pt x="17274" y="161126"/>
                  <a:pt x="0" y="0"/>
                </a:cubicBezTo>
                <a:close/>
              </a:path>
            </a:pathLst>
          </a:custGeom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4260226696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pic>
        <p:nvPicPr>
          <p:cNvPr id="15" name="Picture 14" descr="Table&#10;&#10;Description automatically generated with low confidence">
            <a:extLst>
              <a:ext uri="{FF2B5EF4-FFF2-40B4-BE49-F238E27FC236}">
                <a16:creationId xmlns:a16="http://schemas.microsoft.com/office/drawing/2014/main" id="{4F25F8AF-14A4-9844-9395-D5032BFDF2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6423" y="3798682"/>
            <a:ext cx="2837935" cy="1645180"/>
          </a:xfrm>
          <a:custGeom>
            <a:avLst/>
            <a:gdLst>
              <a:gd name="connsiteX0" fmla="*/ 0 w 2837935"/>
              <a:gd name="connsiteY0" fmla="*/ 0 h 1645180"/>
              <a:gd name="connsiteX1" fmla="*/ 539208 w 2837935"/>
              <a:gd name="connsiteY1" fmla="*/ 0 h 1645180"/>
              <a:gd name="connsiteX2" fmla="*/ 1050036 w 2837935"/>
              <a:gd name="connsiteY2" fmla="*/ 0 h 1645180"/>
              <a:gd name="connsiteX3" fmla="*/ 1674382 w 2837935"/>
              <a:gd name="connsiteY3" fmla="*/ 0 h 1645180"/>
              <a:gd name="connsiteX4" fmla="*/ 2241969 w 2837935"/>
              <a:gd name="connsiteY4" fmla="*/ 0 h 1645180"/>
              <a:gd name="connsiteX5" fmla="*/ 2837935 w 2837935"/>
              <a:gd name="connsiteY5" fmla="*/ 0 h 1645180"/>
              <a:gd name="connsiteX6" fmla="*/ 2837935 w 2837935"/>
              <a:gd name="connsiteY6" fmla="*/ 581297 h 1645180"/>
              <a:gd name="connsiteX7" fmla="*/ 2837935 w 2837935"/>
              <a:gd name="connsiteY7" fmla="*/ 1080335 h 1645180"/>
              <a:gd name="connsiteX8" fmla="*/ 2837935 w 2837935"/>
              <a:gd name="connsiteY8" fmla="*/ 1645180 h 1645180"/>
              <a:gd name="connsiteX9" fmla="*/ 2355486 w 2837935"/>
              <a:gd name="connsiteY9" fmla="*/ 1645180 h 1645180"/>
              <a:gd name="connsiteX10" fmla="*/ 1787899 w 2837935"/>
              <a:gd name="connsiteY10" fmla="*/ 1645180 h 1645180"/>
              <a:gd name="connsiteX11" fmla="*/ 1305450 w 2837935"/>
              <a:gd name="connsiteY11" fmla="*/ 1645180 h 1645180"/>
              <a:gd name="connsiteX12" fmla="*/ 823001 w 2837935"/>
              <a:gd name="connsiteY12" fmla="*/ 1645180 h 1645180"/>
              <a:gd name="connsiteX13" fmla="*/ 0 w 2837935"/>
              <a:gd name="connsiteY13" fmla="*/ 1645180 h 1645180"/>
              <a:gd name="connsiteX14" fmla="*/ 0 w 2837935"/>
              <a:gd name="connsiteY14" fmla="*/ 1113238 h 1645180"/>
              <a:gd name="connsiteX15" fmla="*/ 0 w 2837935"/>
              <a:gd name="connsiteY15" fmla="*/ 581297 h 1645180"/>
              <a:gd name="connsiteX16" fmla="*/ 0 w 2837935"/>
              <a:gd name="connsiteY16" fmla="*/ 0 h 1645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837935" h="1645180" fill="none" extrusionOk="0">
                <a:moveTo>
                  <a:pt x="0" y="0"/>
                </a:moveTo>
                <a:cubicBezTo>
                  <a:pt x="257224" y="-36065"/>
                  <a:pt x="430397" y="37461"/>
                  <a:pt x="539208" y="0"/>
                </a:cubicBezTo>
                <a:cubicBezTo>
                  <a:pt x="648019" y="-37461"/>
                  <a:pt x="841438" y="37745"/>
                  <a:pt x="1050036" y="0"/>
                </a:cubicBezTo>
                <a:cubicBezTo>
                  <a:pt x="1258634" y="-37745"/>
                  <a:pt x="1379006" y="36006"/>
                  <a:pt x="1674382" y="0"/>
                </a:cubicBezTo>
                <a:cubicBezTo>
                  <a:pt x="1969758" y="-36006"/>
                  <a:pt x="2057510" y="38034"/>
                  <a:pt x="2241969" y="0"/>
                </a:cubicBezTo>
                <a:cubicBezTo>
                  <a:pt x="2426428" y="-38034"/>
                  <a:pt x="2593920" y="51554"/>
                  <a:pt x="2837935" y="0"/>
                </a:cubicBezTo>
                <a:cubicBezTo>
                  <a:pt x="2902890" y="277768"/>
                  <a:pt x="2809832" y="358259"/>
                  <a:pt x="2837935" y="581297"/>
                </a:cubicBezTo>
                <a:cubicBezTo>
                  <a:pt x="2866038" y="804335"/>
                  <a:pt x="2797773" y="957035"/>
                  <a:pt x="2837935" y="1080335"/>
                </a:cubicBezTo>
                <a:cubicBezTo>
                  <a:pt x="2878097" y="1203635"/>
                  <a:pt x="2829484" y="1389782"/>
                  <a:pt x="2837935" y="1645180"/>
                </a:cubicBezTo>
                <a:cubicBezTo>
                  <a:pt x="2671205" y="1701945"/>
                  <a:pt x="2537655" y="1621239"/>
                  <a:pt x="2355486" y="1645180"/>
                </a:cubicBezTo>
                <a:cubicBezTo>
                  <a:pt x="2173317" y="1669121"/>
                  <a:pt x="1981117" y="1589695"/>
                  <a:pt x="1787899" y="1645180"/>
                </a:cubicBezTo>
                <a:cubicBezTo>
                  <a:pt x="1594681" y="1700665"/>
                  <a:pt x="1473518" y="1636440"/>
                  <a:pt x="1305450" y="1645180"/>
                </a:cubicBezTo>
                <a:cubicBezTo>
                  <a:pt x="1137382" y="1653920"/>
                  <a:pt x="1025550" y="1605715"/>
                  <a:pt x="823001" y="1645180"/>
                </a:cubicBezTo>
                <a:cubicBezTo>
                  <a:pt x="620452" y="1684645"/>
                  <a:pt x="211432" y="1611262"/>
                  <a:pt x="0" y="1645180"/>
                </a:cubicBezTo>
                <a:cubicBezTo>
                  <a:pt x="-39748" y="1492862"/>
                  <a:pt x="24328" y="1249298"/>
                  <a:pt x="0" y="1113238"/>
                </a:cubicBezTo>
                <a:cubicBezTo>
                  <a:pt x="-24328" y="977178"/>
                  <a:pt x="39874" y="769932"/>
                  <a:pt x="0" y="581297"/>
                </a:cubicBezTo>
                <a:cubicBezTo>
                  <a:pt x="-39874" y="392662"/>
                  <a:pt x="40642" y="283351"/>
                  <a:pt x="0" y="0"/>
                </a:cubicBezTo>
                <a:close/>
              </a:path>
              <a:path w="2837935" h="1645180" stroke="0" extrusionOk="0">
                <a:moveTo>
                  <a:pt x="0" y="0"/>
                </a:moveTo>
                <a:cubicBezTo>
                  <a:pt x="236366" y="-3462"/>
                  <a:pt x="268973" y="43716"/>
                  <a:pt x="510828" y="0"/>
                </a:cubicBezTo>
                <a:cubicBezTo>
                  <a:pt x="752683" y="-43716"/>
                  <a:pt x="858603" y="33880"/>
                  <a:pt x="1078415" y="0"/>
                </a:cubicBezTo>
                <a:cubicBezTo>
                  <a:pt x="1298227" y="-33880"/>
                  <a:pt x="1372249" y="12399"/>
                  <a:pt x="1589244" y="0"/>
                </a:cubicBezTo>
                <a:cubicBezTo>
                  <a:pt x="1806239" y="-12399"/>
                  <a:pt x="2043495" y="51452"/>
                  <a:pt x="2213589" y="0"/>
                </a:cubicBezTo>
                <a:cubicBezTo>
                  <a:pt x="2383684" y="-51452"/>
                  <a:pt x="2650981" y="67779"/>
                  <a:pt x="2837935" y="0"/>
                </a:cubicBezTo>
                <a:cubicBezTo>
                  <a:pt x="2841349" y="138261"/>
                  <a:pt x="2801614" y="271839"/>
                  <a:pt x="2837935" y="499038"/>
                </a:cubicBezTo>
                <a:cubicBezTo>
                  <a:pt x="2874256" y="726237"/>
                  <a:pt x="2792817" y="902901"/>
                  <a:pt x="2837935" y="1014528"/>
                </a:cubicBezTo>
                <a:cubicBezTo>
                  <a:pt x="2883053" y="1126155"/>
                  <a:pt x="2832128" y="1430564"/>
                  <a:pt x="2837935" y="1645180"/>
                </a:cubicBezTo>
                <a:cubicBezTo>
                  <a:pt x="2587899" y="1645437"/>
                  <a:pt x="2463139" y="1594623"/>
                  <a:pt x="2298727" y="1645180"/>
                </a:cubicBezTo>
                <a:cubicBezTo>
                  <a:pt x="2134315" y="1695737"/>
                  <a:pt x="1916697" y="1587326"/>
                  <a:pt x="1816278" y="1645180"/>
                </a:cubicBezTo>
                <a:cubicBezTo>
                  <a:pt x="1715859" y="1703034"/>
                  <a:pt x="1523798" y="1627293"/>
                  <a:pt x="1333829" y="1645180"/>
                </a:cubicBezTo>
                <a:cubicBezTo>
                  <a:pt x="1143860" y="1663067"/>
                  <a:pt x="930469" y="1632694"/>
                  <a:pt x="766242" y="1645180"/>
                </a:cubicBezTo>
                <a:cubicBezTo>
                  <a:pt x="602015" y="1657666"/>
                  <a:pt x="369757" y="1635788"/>
                  <a:pt x="0" y="1645180"/>
                </a:cubicBezTo>
                <a:cubicBezTo>
                  <a:pt x="-20379" y="1516364"/>
                  <a:pt x="60481" y="1243456"/>
                  <a:pt x="0" y="1129690"/>
                </a:cubicBezTo>
                <a:cubicBezTo>
                  <a:pt x="-60481" y="1015924"/>
                  <a:pt x="50164" y="708643"/>
                  <a:pt x="0" y="548393"/>
                </a:cubicBezTo>
                <a:cubicBezTo>
                  <a:pt x="-50164" y="388143"/>
                  <a:pt x="47877" y="114260"/>
                  <a:pt x="0" y="0"/>
                </a:cubicBezTo>
                <a:close/>
              </a:path>
            </a:pathLst>
          </a:custGeom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844312185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A8A44FC4-E97F-8D43-B55D-DE64429CAACC}"/>
              </a:ext>
            </a:extLst>
          </p:cNvPr>
          <p:cNvSpPr txBox="1">
            <a:spLocks/>
          </p:cNvSpPr>
          <p:nvPr/>
        </p:nvSpPr>
        <p:spPr>
          <a:xfrm rot="10800000" flipV="1">
            <a:off x="8728158" y="3138091"/>
            <a:ext cx="1581434" cy="47561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rgbClr val="FFFFFF"/>
                </a:solidFill>
                <a:latin typeface="+mn-lt"/>
              </a:rPr>
              <a:t>Initial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65F25E02-AAB5-6140-9DD2-1342674EA0D9}"/>
              </a:ext>
            </a:extLst>
          </p:cNvPr>
          <p:cNvSpPr txBox="1">
            <a:spLocks/>
          </p:cNvSpPr>
          <p:nvPr/>
        </p:nvSpPr>
        <p:spPr>
          <a:xfrm rot="10800000" flipV="1">
            <a:off x="8038486" y="3737424"/>
            <a:ext cx="1581434" cy="54975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800" dirty="0">
                <a:solidFill>
                  <a:srgbClr val="FFFFFF"/>
                </a:solidFill>
                <a:latin typeface="+mn-lt"/>
              </a:rPr>
              <a:t>Final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39B6E42E-8047-5E40-91BA-5D62508C9D9F}"/>
              </a:ext>
            </a:extLst>
          </p:cNvPr>
          <p:cNvSpPr txBox="1">
            <a:spLocks/>
          </p:cNvSpPr>
          <p:nvPr/>
        </p:nvSpPr>
        <p:spPr>
          <a:xfrm rot="10800000" flipV="1">
            <a:off x="1032769" y="1491736"/>
            <a:ext cx="1581434" cy="54975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rgbClr val="FFFFFF"/>
                </a:solidFill>
                <a:latin typeface="+mn-lt"/>
              </a:rPr>
              <a:t>UML: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D475F3DE-FD8B-8440-9E96-8E8AF37D95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6740" y="2041495"/>
            <a:ext cx="4434987" cy="4551158"/>
          </a:xfrm>
          <a:custGeom>
            <a:avLst/>
            <a:gdLst>
              <a:gd name="connsiteX0" fmla="*/ 0 w 4434987"/>
              <a:gd name="connsiteY0" fmla="*/ 0 h 4551158"/>
              <a:gd name="connsiteX1" fmla="*/ 643073 w 4434987"/>
              <a:gd name="connsiteY1" fmla="*/ 0 h 4551158"/>
              <a:gd name="connsiteX2" fmla="*/ 1108747 w 4434987"/>
              <a:gd name="connsiteY2" fmla="*/ 0 h 4551158"/>
              <a:gd name="connsiteX3" fmla="*/ 1574420 w 4434987"/>
              <a:gd name="connsiteY3" fmla="*/ 0 h 4551158"/>
              <a:gd name="connsiteX4" fmla="*/ 2173144 w 4434987"/>
              <a:gd name="connsiteY4" fmla="*/ 0 h 4551158"/>
              <a:gd name="connsiteX5" fmla="*/ 2683167 w 4434987"/>
              <a:gd name="connsiteY5" fmla="*/ 0 h 4551158"/>
              <a:gd name="connsiteX6" fmla="*/ 3104491 w 4434987"/>
              <a:gd name="connsiteY6" fmla="*/ 0 h 4551158"/>
              <a:gd name="connsiteX7" fmla="*/ 3570165 w 4434987"/>
              <a:gd name="connsiteY7" fmla="*/ 0 h 4551158"/>
              <a:gd name="connsiteX8" fmla="*/ 4434987 w 4434987"/>
              <a:gd name="connsiteY8" fmla="*/ 0 h 4551158"/>
              <a:gd name="connsiteX9" fmla="*/ 4434987 w 4434987"/>
              <a:gd name="connsiteY9" fmla="*/ 568895 h 4551158"/>
              <a:gd name="connsiteX10" fmla="*/ 4434987 w 4434987"/>
              <a:gd name="connsiteY10" fmla="*/ 1046766 h 4551158"/>
              <a:gd name="connsiteX11" fmla="*/ 4434987 w 4434987"/>
              <a:gd name="connsiteY11" fmla="*/ 1661173 h 4551158"/>
              <a:gd name="connsiteX12" fmla="*/ 4434987 w 4434987"/>
              <a:gd name="connsiteY12" fmla="*/ 2275579 h 4551158"/>
              <a:gd name="connsiteX13" fmla="*/ 4434987 w 4434987"/>
              <a:gd name="connsiteY13" fmla="*/ 2753451 h 4551158"/>
              <a:gd name="connsiteX14" fmla="*/ 4434987 w 4434987"/>
              <a:gd name="connsiteY14" fmla="*/ 3231322 h 4551158"/>
              <a:gd name="connsiteX15" fmla="*/ 4434987 w 4434987"/>
              <a:gd name="connsiteY15" fmla="*/ 3709194 h 4551158"/>
              <a:gd name="connsiteX16" fmla="*/ 4434987 w 4434987"/>
              <a:gd name="connsiteY16" fmla="*/ 4551158 h 4551158"/>
              <a:gd name="connsiteX17" fmla="*/ 3924963 w 4434987"/>
              <a:gd name="connsiteY17" fmla="*/ 4551158 h 4551158"/>
              <a:gd name="connsiteX18" fmla="*/ 3281890 w 4434987"/>
              <a:gd name="connsiteY18" fmla="*/ 4551158 h 4551158"/>
              <a:gd name="connsiteX19" fmla="*/ 2771867 w 4434987"/>
              <a:gd name="connsiteY19" fmla="*/ 4551158 h 4551158"/>
              <a:gd name="connsiteX20" fmla="*/ 2261843 w 4434987"/>
              <a:gd name="connsiteY20" fmla="*/ 4551158 h 4551158"/>
              <a:gd name="connsiteX21" fmla="*/ 1618770 w 4434987"/>
              <a:gd name="connsiteY21" fmla="*/ 4551158 h 4551158"/>
              <a:gd name="connsiteX22" fmla="*/ 1064397 w 4434987"/>
              <a:gd name="connsiteY22" fmla="*/ 4551158 h 4551158"/>
              <a:gd name="connsiteX23" fmla="*/ 510024 w 4434987"/>
              <a:gd name="connsiteY23" fmla="*/ 4551158 h 4551158"/>
              <a:gd name="connsiteX24" fmla="*/ 0 w 4434987"/>
              <a:gd name="connsiteY24" fmla="*/ 4551158 h 4551158"/>
              <a:gd name="connsiteX25" fmla="*/ 0 w 4434987"/>
              <a:gd name="connsiteY25" fmla="*/ 4027775 h 4551158"/>
              <a:gd name="connsiteX26" fmla="*/ 0 w 4434987"/>
              <a:gd name="connsiteY26" fmla="*/ 3367857 h 4551158"/>
              <a:gd name="connsiteX27" fmla="*/ 0 w 4434987"/>
              <a:gd name="connsiteY27" fmla="*/ 2889985 h 4551158"/>
              <a:gd name="connsiteX28" fmla="*/ 0 w 4434987"/>
              <a:gd name="connsiteY28" fmla="*/ 2366602 h 4551158"/>
              <a:gd name="connsiteX29" fmla="*/ 0 w 4434987"/>
              <a:gd name="connsiteY29" fmla="*/ 1752196 h 4551158"/>
              <a:gd name="connsiteX30" fmla="*/ 0 w 4434987"/>
              <a:gd name="connsiteY30" fmla="*/ 1183301 h 4551158"/>
              <a:gd name="connsiteX31" fmla="*/ 0 w 4434987"/>
              <a:gd name="connsiteY31" fmla="*/ 750941 h 4551158"/>
              <a:gd name="connsiteX32" fmla="*/ 0 w 4434987"/>
              <a:gd name="connsiteY32" fmla="*/ 0 h 4551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4434987" h="4551158" fill="none" extrusionOk="0">
                <a:moveTo>
                  <a:pt x="0" y="0"/>
                </a:moveTo>
                <a:cubicBezTo>
                  <a:pt x="266423" y="-33717"/>
                  <a:pt x="392076" y="29691"/>
                  <a:pt x="643073" y="0"/>
                </a:cubicBezTo>
                <a:cubicBezTo>
                  <a:pt x="894070" y="-29691"/>
                  <a:pt x="934043" y="45787"/>
                  <a:pt x="1108747" y="0"/>
                </a:cubicBezTo>
                <a:cubicBezTo>
                  <a:pt x="1283451" y="-45787"/>
                  <a:pt x="1371950" y="25311"/>
                  <a:pt x="1574420" y="0"/>
                </a:cubicBezTo>
                <a:cubicBezTo>
                  <a:pt x="1776890" y="-25311"/>
                  <a:pt x="1967004" y="70613"/>
                  <a:pt x="2173144" y="0"/>
                </a:cubicBezTo>
                <a:cubicBezTo>
                  <a:pt x="2379284" y="-70613"/>
                  <a:pt x="2572285" y="33520"/>
                  <a:pt x="2683167" y="0"/>
                </a:cubicBezTo>
                <a:cubicBezTo>
                  <a:pt x="2794049" y="-33520"/>
                  <a:pt x="2931490" y="27483"/>
                  <a:pt x="3104491" y="0"/>
                </a:cubicBezTo>
                <a:cubicBezTo>
                  <a:pt x="3277492" y="-27483"/>
                  <a:pt x="3343036" y="26598"/>
                  <a:pt x="3570165" y="0"/>
                </a:cubicBezTo>
                <a:cubicBezTo>
                  <a:pt x="3797294" y="-26598"/>
                  <a:pt x="4061155" y="56321"/>
                  <a:pt x="4434987" y="0"/>
                </a:cubicBezTo>
                <a:cubicBezTo>
                  <a:pt x="4501968" y="192783"/>
                  <a:pt x="4425252" y="315115"/>
                  <a:pt x="4434987" y="568895"/>
                </a:cubicBezTo>
                <a:cubicBezTo>
                  <a:pt x="4444722" y="822675"/>
                  <a:pt x="4419369" y="808825"/>
                  <a:pt x="4434987" y="1046766"/>
                </a:cubicBezTo>
                <a:cubicBezTo>
                  <a:pt x="4450605" y="1284707"/>
                  <a:pt x="4407402" y="1507237"/>
                  <a:pt x="4434987" y="1661173"/>
                </a:cubicBezTo>
                <a:cubicBezTo>
                  <a:pt x="4462572" y="1815109"/>
                  <a:pt x="4426293" y="2053214"/>
                  <a:pt x="4434987" y="2275579"/>
                </a:cubicBezTo>
                <a:cubicBezTo>
                  <a:pt x="4443681" y="2497944"/>
                  <a:pt x="4396709" y="2624798"/>
                  <a:pt x="4434987" y="2753451"/>
                </a:cubicBezTo>
                <a:cubicBezTo>
                  <a:pt x="4473265" y="2882104"/>
                  <a:pt x="4424212" y="3104077"/>
                  <a:pt x="4434987" y="3231322"/>
                </a:cubicBezTo>
                <a:cubicBezTo>
                  <a:pt x="4445762" y="3358567"/>
                  <a:pt x="4377782" y="3588288"/>
                  <a:pt x="4434987" y="3709194"/>
                </a:cubicBezTo>
                <a:cubicBezTo>
                  <a:pt x="4492192" y="3830100"/>
                  <a:pt x="4374746" y="4245524"/>
                  <a:pt x="4434987" y="4551158"/>
                </a:cubicBezTo>
                <a:cubicBezTo>
                  <a:pt x="4283855" y="4555906"/>
                  <a:pt x="4174812" y="4496995"/>
                  <a:pt x="3924963" y="4551158"/>
                </a:cubicBezTo>
                <a:cubicBezTo>
                  <a:pt x="3675114" y="4605321"/>
                  <a:pt x="3441360" y="4476345"/>
                  <a:pt x="3281890" y="4551158"/>
                </a:cubicBezTo>
                <a:cubicBezTo>
                  <a:pt x="3122420" y="4625971"/>
                  <a:pt x="3008986" y="4539197"/>
                  <a:pt x="2771867" y="4551158"/>
                </a:cubicBezTo>
                <a:cubicBezTo>
                  <a:pt x="2534748" y="4563119"/>
                  <a:pt x="2513471" y="4517886"/>
                  <a:pt x="2261843" y="4551158"/>
                </a:cubicBezTo>
                <a:cubicBezTo>
                  <a:pt x="2010215" y="4584430"/>
                  <a:pt x="1770691" y="4541693"/>
                  <a:pt x="1618770" y="4551158"/>
                </a:cubicBezTo>
                <a:cubicBezTo>
                  <a:pt x="1466849" y="4560623"/>
                  <a:pt x="1190831" y="4501048"/>
                  <a:pt x="1064397" y="4551158"/>
                </a:cubicBezTo>
                <a:cubicBezTo>
                  <a:pt x="937963" y="4601268"/>
                  <a:pt x="715622" y="4531463"/>
                  <a:pt x="510024" y="4551158"/>
                </a:cubicBezTo>
                <a:cubicBezTo>
                  <a:pt x="304426" y="4570853"/>
                  <a:pt x="240022" y="4527132"/>
                  <a:pt x="0" y="4551158"/>
                </a:cubicBezTo>
                <a:cubicBezTo>
                  <a:pt x="-30780" y="4391160"/>
                  <a:pt x="1907" y="4222375"/>
                  <a:pt x="0" y="4027775"/>
                </a:cubicBezTo>
                <a:cubicBezTo>
                  <a:pt x="-1907" y="3833175"/>
                  <a:pt x="62126" y="3686648"/>
                  <a:pt x="0" y="3367857"/>
                </a:cubicBezTo>
                <a:cubicBezTo>
                  <a:pt x="-62126" y="3049066"/>
                  <a:pt x="24278" y="3053613"/>
                  <a:pt x="0" y="2889985"/>
                </a:cubicBezTo>
                <a:cubicBezTo>
                  <a:pt x="-24278" y="2726357"/>
                  <a:pt x="22256" y="2539384"/>
                  <a:pt x="0" y="2366602"/>
                </a:cubicBezTo>
                <a:cubicBezTo>
                  <a:pt x="-22256" y="2193820"/>
                  <a:pt x="56649" y="2040246"/>
                  <a:pt x="0" y="1752196"/>
                </a:cubicBezTo>
                <a:cubicBezTo>
                  <a:pt x="-56649" y="1464146"/>
                  <a:pt x="16446" y="1405851"/>
                  <a:pt x="0" y="1183301"/>
                </a:cubicBezTo>
                <a:cubicBezTo>
                  <a:pt x="-16446" y="960751"/>
                  <a:pt x="36669" y="909599"/>
                  <a:pt x="0" y="750941"/>
                </a:cubicBezTo>
                <a:cubicBezTo>
                  <a:pt x="-36669" y="592283"/>
                  <a:pt x="4968" y="303594"/>
                  <a:pt x="0" y="0"/>
                </a:cubicBezTo>
                <a:close/>
              </a:path>
              <a:path w="4434987" h="4551158" stroke="0" extrusionOk="0">
                <a:moveTo>
                  <a:pt x="0" y="0"/>
                </a:moveTo>
                <a:cubicBezTo>
                  <a:pt x="167512" y="-59125"/>
                  <a:pt x="391274" y="75306"/>
                  <a:pt x="643073" y="0"/>
                </a:cubicBezTo>
                <a:cubicBezTo>
                  <a:pt x="894872" y="-75306"/>
                  <a:pt x="1062080" y="75270"/>
                  <a:pt x="1286146" y="0"/>
                </a:cubicBezTo>
                <a:cubicBezTo>
                  <a:pt x="1510212" y="-75270"/>
                  <a:pt x="1558502" y="26382"/>
                  <a:pt x="1707470" y="0"/>
                </a:cubicBezTo>
                <a:cubicBezTo>
                  <a:pt x="1856438" y="-26382"/>
                  <a:pt x="2069927" y="59204"/>
                  <a:pt x="2350543" y="0"/>
                </a:cubicBezTo>
                <a:cubicBezTo>
                  <a:pt x="2631159" y="-59204"/>
                  <a:pt x="2701770" y="42675"/>
                  <a:pt x="2860567" y="0"/>
                </a:cubicBezTo>
                <a:cubicBezTo>
                  <a:pt x="3019364" y="-42675"/>
                  <a:pt x="3093251" y="3956"/>
                  <a:pt x="3281890" y="0"/>
                </a:cubicBezTo>
                <a:cubicBezTo>
                  <a:pt x="3470529" y="-3956"/>
                  <a:pt x="3673321" y="9347"/>
                  <a:pt x="3791914" y="0"/>
                </a:cubicBezTo>
                <a:cubicBezTo>
                  <a:pt x="3910507" y="-9347"/>
                  <a:pt x="4117967" y="40182"/>
                  <a:pt x="4434987" y="0"/>
                </a:cubicBezTo>
                <a:cubicBezTo>
                  <a:pt x="4437318" y="157169"/>
                  <a:pt x="4362826" y="484774"/>
                  <a:pt x="4434987" y="614406"/>
                </a:cubicBezTo>
                <a:cubicBezTo>
                  <a:pt x="4507148" y="744038"/>
                  <a:pt x="4429267" y="991092"/>
                  <a:pt x="4434987" y="1137790"/>
                </a:cubicBezTo>
                <a:cubicBezTo>
                  <a:pt x="4440707" y="1284488"/>
                  <a:pt x="4395082" y="1462890"/>
                  <a:pt x="4434987" y="1752196"/>
                </a:cubicBezTo>
                <a:cubicBezTo>
                  <a:pt x="4474892" y="2041502"/>
                  <a:pt x="4427298" y="2110090"/>
                  <a:pt x="4434987" y="2412114"/>
                </a:cubicBezTo>
                <a:cubicBezTo>
                  <a:pt x="4442676" y="2714138"/>
                  <a:pt x="4386502" y="2709727"/>
                  <a:pt x="4434987" y="2935497"/>
                </a:cubicBezTo>
                <a:cubicBezTo>
                  <a:pt x="4483472" y="3161267"/>
                  <a:pt x="4381117" y="3445150"/>
                  <a:pt x="4434987" y="3595415"/>
                </a:cubicBezTo>
                <a:cubicBezTo>
                  <a:pt x="4488857" y="3745680"/>
                  <a:pt x="4394818" y="4148808"/>
                  <a:pt x="4434987" y="4551158"/>
                </a:cubicBezTo>
                <a:cubicBezTo>
                  <a:pt x="4306051" y="4567990"/>
                  <a:pt x="4096875" y="4506232"/>
                  <a:pt x="3791914" y="4551158"/>
                </a:cubicBezTo>
                <a:cubicBezTo>
                  <a:pt x="3486953" y="4596084"/>
                  <a:pt x="3397257" y="4500774"/>
                  <a:pt x="3148841" y="4551158"/>
                </a:cubicBezTo>
                <a:cubicBezTo>
                  <a:pt x="2900425" y="4601542"/>
                  <a:pt x="2678470" y="4499065"/>
                  <a:pt x="2505768" y="4551158"/>
                </a:cubicBezTo>
                <a:cubicBezTo>
                  <a:pt x="2333066" y="4603251"/>
                  <a:pt x="2148527" y="4527340"/>
                  <a:pt x="2040094" y="4551158"/>
                </a:cubicBezTo>
                <a:cubicBezTo>
                  <a:pt x="1931661" y="4574976"/>
                  <a:pt x="1765981" y="4539056"/>
                  <a:pt x="1618770" y="4551158"/>
                </a:cubicBezTo>
                <a:cubicBezTo>
                  <a:pt x="1471559" y="4563260"/>
                  <a:pt x="1369569" y="4522724"/>
                  <a:pt x="1197446" y="4551158"/>
                </a:cubicBezTo>
                <a:cubicBezTo>
                  <a:pt x="1025323" y="4579592"/>
                  <a:pt x="894655" y="4505998"/>
                  <a:pt x="598723" y="4551158"/>
                </a:cubicBezTo>
                <a:cubicBezTo>
                  <a:pt x="302791" y="4596318"/>
                  <a:pt x="198757" y="4510067"/>
                  <a:pt x="0" y="4551158"/>
                </a:cubicBezTo>
                <a:cubicBezTo>
                  <a:pt x="-45263" y="4392216"/>
                  <a:pt x="22490" y="4253407"/>
                  <a:pt x="0" y="4073286"/>
                </a:cubicBezTo>
                <a:cubicBezTo>
                  <a:pt x="-22490" y="3893165"/>
                  <a:pt x="31786" y="3751623"/>
                  <a:pt x="0" y="3504392"/>
                </a:cubicBezTo>
                <a:cubicBezTo>
                  <a:pt x="-31786" y="3257161"/>
                  <a:pt x="43559" y="3051198"/>
                  <a:pt x="0" y="2844474"/>
                </a:cubicBezTo>
                <a:cubicBezTo>
                  <a:pt x="-43559" y="2637750"/>
                  <a:pt x="11789" y="2327369"/>
                  <a:pt x="0" y="2184556"/>
                </a:cubicBezTo>
                <a:cubicBezTo>
                  <a:pt x="-11789" y="2041743"/>
                  <a:pt x="30916" y="1744341"/>
                  <a:pt x="0" y="1524638"/>
                </a:cubicBezTo>
                <a:cubicBezTo>
                  <a:pt x="-30916" y="1304935"/>
                  <a:pt x="61100" y="1097094"/>
                  <a:pt x="0" y="955743"/>
                </a:cubicBezTo>
                <a:cubicBezTo>
                  <a:pt x="-61100" y="814393"/>
                  <a:pt x="77826" y="213021"/>
                  <a:pt x="0" y="0"/>
                </a:cubicBezTo>
                <a:close/>
              </a:path>
            </a:pathLst>
          </a:custGeom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419562429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</p:spTree>
    <p:extLst>
      <p:ext uri="{BB962C8B-B14F-4D97-AF65-F5344CB8AC3E}">
        <p14:creationId xmlns:p14="http://schemas.microsoft.com/office/powerpoint/2010/main" val="9395153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849</TotalTime>
  <Words>422</Words>
  <Application>Microsoft Macintosh PowerPoint</Application>
  <PresentationFormat>Widescreen</PresentationFormat>
  <Paragraphs>114</Paragraphs>
  <Slides>17</Slides>
  <Notes>17</Notes>
  <HiddenSlides>0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Brush Script MT</vt:lpstr>
      <vt:lpstr>Arial</vt:lpstr>
      <vt:lpstr>Calibri</vt:lpstr>
      <vt:lpstr>Calibri Light</vt:lpstr>
      <vt:lpstr>Courier New</vt:lpstr>
      <vt:lpstr>Segoe Print</vt:lpstr>
      <vt:lpstr>Office Theme</vt:lpstr>
      <vt:lpstr>PowerPoint Presentation</vt:lpstr>
      <vt:lpstr>Introduction</vt:lpstr>
      <vt:lpstr>The Approach</vt:lpstr>
      <vt:lpstr>Consultancy Journey</vt:lpstr>
      <vt:lpstr>Project Architecture</vt:lpstr>
      <vt:lpstr>Risk Assessment</vt:lpstr>
      <vt:lpstr>CI Version Control</vt:lpstr>
      <vt:lpstr>Mock Designs,  ERD &amp;  UML</vt:lpstr>
      <vt:lpstr>Mock Designs,  ERD &amp;  UML</vt:lpstr>
      <vt:lpstr>Demonstration</vt:lpstr>
      <vt:lpstr>Testing</vt:lpstr>
      <vt:lpstr>Testing</vt:lpstr>
      <vt:lpstr>Testing</vt:lpstr>
      <vt:lpstr>Sprint REVIEW</vt:lpstr>
      <vt:lpstr>Sprint  RETROSPECTIVE</vt:lpstr>
      <vt:lpstr>Conclusion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Usman Sajid</dc:creator>
  <cp:lastModifiedBy>Usman Sajid</cp:lastModifiedBy>
  <cp:revision>49</cp:revision>
  <dcterms:created xsi:type="dcterms:W3CDTF">2021-05-10T11:28:10Z</dcterms:created>
  <dcterms:modified xsi:type="dcterms:W3CDTF">2021-05-17T00:06:24Z</dcterms:modified>
</cp:coreProperties>
</file>